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313" r:id="rId6"/>
    <p:sldId id="314" r:id="rId7"/>
    <p:sldId id="315" r:id="rId8"/>
    <p:sldId id="317" r:id="rId9"/>
    <p:sldId id="316" r:id="rId10"/>
    <p:sldId id="263" r:id="rId11"/>
  </p:sldIdLst>
  <p:sldSz cx="9144000" cy="5143500" type="screen16x9"/>
  <p:notesSz cx="6858000" cy="9144000"/>
  <p:embeddedFontLst>
    <p:embeddedFont>
      <p:font typeface="Alata" panose="020B0604020202020204" charset="0"/>
      <p:regular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8A1CBC-6DDA-4947-BB2A-051E95F10936}">
  <a:tblStyle styleId="{788A1CBC-6DDA-4947-BB2A-051E95F109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143a68283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1143a68283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19ea0c649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19ea0c649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19ea0c649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19ea0c649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119ea0c6493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119ea0c6493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036de9d9e8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1036de9d9e8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713825" y="2903375"/>
            <a:ext cx="7716300" cy="1247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2354525" y="4249350"/>
            <a:ext cx="4434900" cy="3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626675" y="767600"/>
            <a:ext cx="1009200" cy="789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713875" y="1714500"/>
            <a:ext cx="4834800" cy="179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897475" y="3669700"/>
            <a:ext cx="4467600" cy="3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331020" y="252862"/>
            <a:ext cx="2947582" cy="4426573"/>
            <a:chOff x="331020" y="252862"/>
            <a:chExt cx="2947582" cy="4426573"/>
          </a:xfrm>
        </p:grpSpPr>
        <p:grpSp>
          <p:nvGrpSpPr>
            <p:cNvPr id="16" name="Google Shape;16;p3"/>
            <p:cNvGrpSpPr/>
            <p:nvPr/>
          </p:nvGrpSpPr>
          <p:grpSpPr>
            <a:xfrm>
              <a:off x="331020" y="252862"/>
              <a:ext cx="2947582" cy="4426573"/>
              <a:chOff x="331020" y="252862"/>
              <a:chExt cx="2947582" cy="4426573"/>
            </a:xfrm>
          </p:grpSpPr>
          <p:sp>
            <p:nvSpPr>
              <p:cNvPr id="17" name="Google Shape;17;p3"/>
              <p:cNvSpPr/>
              <p:nvPr/>
            </p:nvSpPr>
            <p:spPr>
              <a:xfrm>
                <a:off x="331020" y="1296175"/>
                <a:ext cx="715271" cy="373772"/>
              </a:xfrm>
              <a:custGeom>
                <a:avLst/>
                <a:gdLst/>
                <a:ahLst/>
                <a:cxnLst/>
                <a:rect l="l" t="t" r="r" b="b"/>
                <a:pathLst>
                  <a:path w="33510" h="17511" extrusionOk="0">
                    <a:moveTo>
                      <a:pt x="16649" y="0"/>
                    </a:moveTo>
                    <a:cubicBezTo>
                      <a:pt x="16119" y="0"/>
                      <a:pt x="15588" y="62"/>
                      <a:pt x="15064" y="192"/>
                    </a:cubicBezTo>
                    <a:cubicBezTo>
                      <a:pt x="13209" y="668"/>
                      <a:pt x="11605" y="1946"/>
                      <a:pt x="10602" y="3575"/>
                    </a:cubicBezTo>
                    <a:cubicBezTo>
                      <a:pt x="9600" y="5204"/>
                      <a:pt x="9274" y="7109"/>
                      <a:pt x="9324" y="9014"/>
                    </a:cubicBezTo>
                    <a:cubicBezTo>
                      <a:pt x="8436" y="8075"/>
                      <a:pt x="7153" y="7589"/>
                      <a:pt x="5862" y="7589"/>
                    </a:cubicBezTo>
                    <a:cubicBezTo>
                      <a:pt x="5258" y="7589"/>
                      <a:pt x="4653" y="7695"/>
                      <a:pt x="4086" y="7911"/>
                    </a:cubicBezTo>
                    <a:cubicBezTo>
                      <a:pt x="2307" y="8563"/>
                      <a:pt x="978" y="10192"/>
                      <a:pt x="502" y="12021"/>
                    </a:cubicBezTo>
                    <a:cubicBezTo>
                      <a:pt x="1" y="13851"/>
                      <a:pt x="226" y="15806"/>
                      <a:pt x="1028" y="17510"/>
                    </a:cubicBezTo>
                    <a:lnTo>
                      <a:pt x="32758" y="17510"/>
                    </a:lnTo>
                    <a:cubicBezTo>
                      <a:pt x="33134" y="16407"/>
                      <a:pt x="33510" y="14878"/>
                      <a:pt x="33134" y="13776"/>
                    </a:cubicBezTo>
                    <a:cubicBezTo>
                      <a:pt x="32733" y="12673"/>
                      <a:pt x="31856" y="11695"/>
                      <a:pt x="30728" y="11395"/>
                    </a:cubicBezTo>
                    <a:cubicBezTo>
                      <a:pt x="30439" y="11311"/>
                      <a:pt x="30127" y="11269"/>
                      <a:pt x="29813" y="11269"/>
                    </a:cubicBezTo>
                    <a:cubicBezTo>
                      <a:pt x="28899" y="11269"/>
                      <a:pt x="27961" y="11626"/>
                      <a:pt x="27495" y="12372"/>
                    </a:cubicBezTo>
                    <a:cubicBezTo>
                      <a:pt x="26668" y="9264"/>
                      <a:pt x="25665" y="6081"/>
                      <a:pt x="23610" y="3600"/>
                    </a:cubicBezTo>
                    <a:cubicBezTo>
                      <a:pt x="21899" y="1514"/>
                      <a:pt x="19285" y="0"/>
                      <a:pt x="16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3"/>
              <p:cNvSpPr/>
              <p:nvPr/>
            </p:nvSpPr>
            <p:spPr>
              <a:xfrm flipH="1">
                <a:off x="2794967" y="252862"/>
                <a:ext cx="483635" cy="23733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11119" extrusionOk="0">
                    <a:moveTo>
                      <a:pt x="5749" y="1"/>
                    </a:moveTo>
                    <a:cubicBezTo>
                      <a:pt x="5093" y="1"/>
                      <a:pt x="4445" y="114"/>
                      <a:pt x="3835" y="367"/>
                    </a:cubicBezTo>
                    <a:cubicBezTo>
                      <a:pt x="1956" y="1144"/>
                      <a:pt x="778" y="3099"/>
                      <a:pt x="402" y="5079"/>
                    </a:cubicBezTo>
                    <a:cubicBezTo>
                      <a:pt x="1" y="7059"/>
                      <a:pt x="301" y="9114"/>
                      <a:pt x="577" y="11119"/>
                    </a:cubicBezTo>
                    <a:lnTo>
                      <a:pt x="21830" y="11119"/>
                    </a:lnTo>
                    <a:cubicBezTo>
                      <a:pt x="22657" y="9690"/>
                      <a:pt x="22557" y="7685"/>
                      <a:pt x="21680" y="6282"/>
                    </a:cubicBezTo>
                    <a:cubicBezTo>
                      <a:pt x="20826" y="4953"/>
                      <a:pt x="19275" y="4118"/>
                      <a:pt x="17709" y="4118"/>
                    </a:cubicBezTo>
                    <a:cubicBezTo>
                      <a:pt x="17621" y="4118"/>
                      <a:pt x="17532" y="4121"/>
                      <a:pt x="17444" y="4126"/>
                    </a:cubicBezTo>
                    <a:cubicBezTo>
                      <a:pt x="15790" y="4252"/>
                      <a:pt x="14261" y="5329"/>
                      <a:pt x="13585" y="6833"/>
                    </a:cubicBezTo>
                    <a:cubicBezTo>
                      <a:pt x="12958" y="4277"/>
                      <a:pt x="11279" y="2021"/>
                      <a:pt x="8948" y="818"/>
                    </a:cubicBezTo>
                    <a:cubicBezTo>
                      <a:pt x="7960" y="316"/>
                      <a:pt x="6845" y="1"/>
                      <a:pt x="5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>
                <a:off x="1502687" y="4366048"/>
                <a:ext cx="1123985" cy="313387"/>
              </a:xfrm>
              <a:custGeom>
                <a:avLst/>
                <a:gdLst/>
                <a:ahLst/>
                <a:cxnLst/>
                <a:rect l="l" t="t" r="r" b="b"/>
                <a:pathLst>
                  <a:path w="52658" h="14682" extrusionOk="0">
                    <a:moveTo>
                      <a:pt x="15226" y="1"/>
                    </a:moveTo>
                    <a:cubicBezTo>
                      <a:pt x="12828" y="1"/>
                      <a:pt x="10458" y="1009"/>
                      <a:pt x="8847" y="2777"/>
                    </a:cubicBezTo>
                    <a:cubicBezTo>
                      <a:pt x="7018" y="4731"/>
                      <a:pt x="6191" y="7589"/>
                      <a:pt x="6692" y="10220"/>
                    </a:cubicBezTo>
                    <a:cubicBezTo>
                      <a:pt x="5880" y="9765"/>
                      <a:pt x="4896" y="9481"/>
                      <a:pt x="3950" y="9481"/>
                    </a:cubicBezTo>
                    <a:cubicBezTo>
                      <a:pt x="3699" y="9481"/>
                      <a:pt x="3450" y="9501"/>
                      <a:pt x="3208" y="9544"/>
                    </a:cubicBezTo>
                    <a:cubicBezTo>
                      <a:pt x="2055" y="9744"/>
                      <a:pt x="952" y="10471"/>
                      <a:pt x="476" y="11549"/>
                    </a:cubicBezTo>
                    <a:cubicBezTo>
                      <a:pt x="0" y="12626"/>
                      <a:pt x="201" y="13930"/>
                      <a:pt x="1103" y="14681"/>
                    </a:cubicBezTo>
                    <a:lnTo>
                      <a:pt x="52030" y="14681"/>
                    </a:lnTo>
                    <a:cubicBezTo>
                      <a:pt x="52657" y="12075"/>
                      <a:pt x="51554" y="9017"/>
                      <a:pt x="49274" y="7664"/>
                    </a:cubicBezTo>
                    <a:cubicBezTo>
                      <a:pt x="48322" y="7089"/>
                      <a:pt x="47218" y="6810"/>
                      <a:pt x="46110" y="6810"/>
                    </a:cubicBezTo>
                    <a:cubicBezTo>
                      <a:pt x="44563" y="6810"/>
                      <a:pt x="43009" y="7354"/>
                      <a:pt x="41855" y="8391"/>
                    </a:cubicBezTo>
                    <a:cubicBezTo>
                      <a:pt x="41554" y="5659"/>
                      <a:pt x="39750" y="3127"/>
                      <a:pt x="37419" y="1649"/>
                    </a:cubicBezTo>
                    <a:cubicBezTo>
                      <a:pt x="35709" y="546"/>
                      <a:pt x="33689" y="9"/>
                      <a:pt x="31666" y="9"/>
                    </a:cubicBezTo>
                    <a:cubicBezTo>
                      <a:pt x="30931" y="9"/>
                      <a:pt x="30195" y="80"/>
                      <a:pt x="29474" y="220"/>
                    </a:cubicBezTo>
                    <a:cubicBezTo>
                      <a:pt x="26767" y="772"/>
                      <a:pt x="24286" y="2300"/>
                      <a:pt x="22456" y="4356"/>
                    </a:cubicBezTo>
                    <a:cubicBezTo>
                      <a:pt x="21103" y="2050"/>
                      <a:pt x="18747" y="320"/>
                      <a:pt x="16090" y="45"/>
                    </a:cubicBezTo>
                    <a:cubicBezTo>
                      <a:pt x="15803" y="15"/>
                      <a:pt x="15514" y="1"/>
                      <a:pt x="15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573699" y="4382758"/>
              <a:ext cx="280345" cy="279961"/>
              <a:chOff x="13116149" y="2124083"/>
              <a:chExt cx="280345" cy="279961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13116149" y="2124083"/>
                <a:ext cx="280345" cy="279961"/>
              </a:xfrm>
              <a:custGeom>
                <a:avLst/>
                <a:gdLst/>
                <a:ahLst/>
                <a:cxnLst/>
                <a:rect l="l" t="t" r="r" b="b"/>
                <a:pathLst>
                  <a:path w="13134" h="13116" extrusionOk="0">
                    <a:moveTo>
                      <a:pt x="4222" y="1"/>
                    </a:moveTo>
                    <a:cubicBezTo>
                      <a:pt x="3362" y="1"/>
                      <a:pt x="2494" y="295"/>
                      <a:pt x="1780" y="898"/>
                    </a:cubicBezTo>
                    <a:cubicBezTo>
                      <a:pt x="201" y="2251"/>
                      <a:pt x="1" y="4607"/>
                      <a:pt x="1329" y="6211"/>
                    </a:cubicBezTo>
                    <a:lnTo>
                      <a:pt x="6041" y="11775"/>
                    </a:lnTo>
                    <a:cubicBezTo>
                      <a:pt x="6692" y="12577"/>
                      <a:pt x="7645" y="13028"/>
                      <a:pt x="8597" y="13103"/>
                    </a:cubicBezTo>
                    <a:cubicBezTo>
                      <a:pt x="8698" y="13111"/>
                      <a:pt x="8800" y="13115"/>
                      <a:pt x="8902" y="13115"/>
                    </a:cubicBezTo>
                    <a:cubicBezTo>
                      <a:pt x="9761" y="13115"/>
                      <a:pt x="10637" y="12831"/>
                      <a:pt x="11354" y="12226"/>
                    </a:cubicBezTo>
                    <a:cubicBezTo>
                      <a:pt x="12933" y="10873"/>
                      <a:pt x="13134" y="8517"/>
                      <a:pt x="11805" y="6913"/>
                    </a:cubicBezTo>
                    <a:lnTo>
                      <a:pt x="7093" y="1349"/>
                    </a:lnTo>
                    <a:cubicBezTo>
                      <a:pt x="6356" y="459"/>
                      <a:pt x="5295" y="1"/>
                      <a:pt x="4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13116149" y="2124083"/>
                <a:ext cx="201710" cy="191977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994" extrusionOk="0">
                    <a:moveTo>
                      <a:pt x="4222" y="1"/>
                    </a:moveTo>
                    <a:cubicBezTo>
                      <a:pt x="3362" y="1"/>
                      <a:pt x="2494" y="295"/>
                      <a:pt x="1780" y="898"/>
                    </a:cubicBezTo>
                    <a:cubicBezTo>
                      <a:pt x="201" y="2251"/>
                      <a:pt x="1" y="4607"/>
                      <a:pt x="1329" y="6211"/>
                    </a:cubicBezTo>
                    <a:lnTo>
                      <a:pt x="3685" y="8993"/>
                    </a:lnTo>
                    <a:lnTo>
                      <a:pt x="9449" y="4131"/>
                    </a:lnTo>
                    <a:lnTo>
                      <a:pt x="7093" y="1349"/>
                    </a:lnTo>
                    <a:cubicBezTo>
                      <a:pt x="6356" y="459"/>
                      <a:pt x="5295" y="1"/>
                      <a:pt x="4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714300" y="535400"/>
            <a:ext cx="7715400" cy="563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6" name="Google Shape;76;p6"/>
          <p:cNvGrpSpPr/>
          <p:nvPr/>
        </p:nvGrpSpPr>
        <p:grpSpPr>
          <a:xfrm>
            <a:off x="-70730" y="12"/>
            <a:ext cx="9770026" cy="5229657"/>
            <a:chOff x="-70730" y="12"/>
            <a:chExt cx="9770026" cy="5229657"/>
          </a:xfrm>
        </p:grpSpPr>
        <p:sp>
          <p:nvSpPr>
            <p:cNvPr id="77" name="Google Shape;77;p6"/>
            <p:cNvSpPr/>
            <p:nvPr/>
          </p:nvSpPr>
          <p:spPr>
            <a:xfrm>
              <a:off x="-70713" y="4532423"/>
              <a:ext cx="1123985" cy="313387"/>
            </a:xfrm>
            <a:custGeom>
              <a:avLst/>
              <a:gdLst/>
              <a:ahLst/>
              <a:cxnLst/>
              <a:rect l="l" t="t" r="r" b="b"/>
              <a:pathLst>
                <a:path w="52658" h="14682" extrusionOk="0">
                  <a:moveTo>
                    <a:pt x="15226" y="1"/>
                  </a:moveTo>
                  <a:cubicBezTo>
                    <a:pt x="12828" y="1"/>
                    <a:pt x="10458" y="1009"/>
                    <a:pt x="8847" y="2777"/>
                  </a:cubicBezTo>
                  <a:cubicBezTo>
                    <a:pt x="7018" y="4731"/>
                    <a:pt x="6191" y="7589"/>
                    <a:pt x="6692" y="10220"/>
                  </a:cubicBezTo>
                  <a:cubicBezTo>
                    <a:pt x="5880" y="9765"/>
                    <a:pt x="4896" y="9481"/>
                    <a:pt x="3950" y="9481"/>
                  </a:cubicBezTo>
                  <a:cubicBezTo>
                    <a:pt x="3699" y="9481"/>
                    <a:pt x="3450" y="9501"/>
                    <a:pt x="3208" y="9544"/>
                  </a:cubicBezTo>
                  <a:cubicBezTo>
                    <a:pt x="2055" y="9744"/>
                    <a:pt x="952" y="10471"/>
                    <a:pt x="476" y="11549"/>
                  </a:cubicBezTo>
                  <a:cubicBezTo>
                    <a:pt x="0" y="12626"/>
                    <a:pt x="201" y="13930"/>
                    <a:pt x="1103" y="14681"/>
                  </a:cubicBezTo>
                  <a:lnTo>
                    <a:pt x="52030" y="14681"/>
                  </a:lnTo>
                  <a:cubicBezTo>
                    <a:pt x="52657" y="12075"/>
                    <a:pt x="51554" y="9017"/>
                    <a:pt x="49274" y="7664"/>
                  </a:cubicBezTo>
                  <a:cubicBezTo>
                    <a:pt x="48322" y="7089"/>
                    <a:pt x="47218" y="6810"/>
                    <a:pt x="46110" y="6810"/>
                  </a:cubicBezTo>
                  <a:cubicBezTo>
                    <a:pt x="44563" y="6810"/>
                    <a:pt x="43009" y="7354"/>
                    <a:pt x="41855" y="8391"/>
                  </a:cubicBezTo>
                  <a:cubicBezTo>
                    <a:pt x="41554" y="5659"/>
                    <a:pt x="39750" y="3127"/>
                    <a:pt x="37419" y="1649"/>
                  </a:cubicBezTo>
                  <a:cubicBezTo>
                    <a:pt x="35709" y="546"/>
                    <a:pt x="33689" y="9"/>
                    <a:pt x="31666" y="9"/>
                  </a:cubicBezTo>
                  <a:cubicBezTo>
                    <a:pt x="30931" y="9"/>
                    <a:pt x="30195" y="80"/>
                    <a:pt x="29474" y="220"/>
                  </a:cubicBezTo>
                  <a:cubicBezTo>
                    <a:pt x="26767" y="772"/>
                    <a:pt x="24286" y="2300"/>
                    <a:pt x="22456" y="4356"/>
                  </a:cubicBezTo>
                  <a:cubicBezTo>
                    <a:pt x="21103" y="2050"/>
                    <a:pt x="18747" y="320"/>
                    <a:pt x="16090" y="45"/>
                  </a:cubicBezTo>
                  <a:cubicBezTo>
                    <a:pt x="15803" y="15"/>
                    <a:pt x="15514" y="1"/>
                    <a:pt x="15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6"/>
            <p:cNvGrpSpPr/>
            <p:nvPr/>
          </p:nvGrpSpPr>
          <p:grpSpPr>
            <a:xfrm>
              <a:off x="-70730" y="12"/>
              <a:ext cx="1363201" cy="1842607"/>
              <a:chOff x="1102545" y="624462"/>
              <a:chExt cx="1363201" cy="1842607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1102545" y="1242350"/>
                <a:ext cx="715271" cy="373772"/>
              </a:xfrm>
              <a:custGeom>
                <a:avLst/>
                <a:gdLst/>
                <a:ahLst/>
                <a:cxnLst/>
                <a:rect l="l" t="t" r="r" b="b"/>
                <a:pathLst>
                  <a:path w="33510" h="17511" extrusionOk="0">
                    <a:moveTo>
                      <a:pt x="16649" y="0"/>
                    </a:moveTo>
                    <a:cubicBezTo>
                      <a:pt x="16119" y="0"/>
                      <a:pt x="15588" y="62"/>
                      <a:pt x="15064" y="192"/>
                    </a:cubicBezTo>
                    <a:cubicBezTo>
                      <a:pt x="13209" y="668"/>
                      <a:pt x="11605" y="1946"/>
                      <a:pt x="10602" y="3575"/>
                    </a:cubicBezTo>
                    <a:cubicBezTo>
                      <a:pt x="9600" y="5204"/>
                      <a:pt x="9274" y="7109"/>
                      <a:pt x="9324" y="9014"/>
                    </a:cubicBezTo>
                    <a:cubicBezTo>
                      <a:pt x="8436" y="8075"/>
                      <a:pt x="7153" y="7589"/>
                      <a:pt x="5862" y="7589"/>
                    </a:cubicBezTo>
                    <a:cubicBezTo>
                      <a:pt x="5258" y="7589"/>
                      <a:pt x="4653" y="7695"/>
                      <a:pt x="4086" y="7911"/>
                    </a:cubicBezTo>
                    <a:cubicBezTo>
                      <a:pt x="2307" y="8563"/>
                      <a:pt x="978" y="10192"/>
                      <a:pt x="502" y="12021"/>
                    </a:cubicBezTo>
                    <a:cubicBezTo>
                      <a:pt x="1" y="13851"/>
                      <a:pt x="226" y="15806"/>
                      <a:pt x="1028" y="17510"/>
                    </a:cubicBezTo>
                    <a:lnTo>
                      <a:pt x="32758" y="17510"/>
                    </a:lnTo>
                    <a:cubicBezTo>
                      <a:pt x="33134" y="16407"/>
                      <a:pt x="33510" y="14878"/>
                      <a:pt x="33134" y="13776"/>
                    </a:cubicBezTo>
                    <a:cubicBezTo>
                      <a:pt x="32733" y="12673"/>
                      <a:pt x="31856" y="11695"/>
                      <a:pt x="30728" y="11395"/>
                    </a:cubicBezTo>
                    <a:cubicBezTo>
                      <a:pt x="30439" y="11311"/>
                      <a:pt x="30127" y="11269"/>
                      <a:pt x="29813" y="11269"/>
                    </a:cubicBezTo>
                    <a:cubicBezTo>
                      <a:pt x="28899" y="11269"/>
                      <a:pt x="27961" y="11626"/>
                      <a:pt x="27495" y="12372"/>
                    </a:cubicBezTo>
                    <a:cubicBezTo>
                      <a:pt x="26668" y="9264"/>
                      <a:pt x="25665" y="6081"/>
                      <a:pt x="23610" y="3600"/>
                    </a:cubicBezTo>
                    <a:cubicBezTo>
                      <a:pt x="21899" y="1514"/>
                      <a:pt x="19285" y="0"/>
                      <a:pt x="16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" name="Google Shape;80;p6"/>
              <p:cNvGrpSpPr/>
              <p:nvPr/>
            </p:nvGrpSpPr>
            <p:grpSpPr>
              <a:xfrm rot="4500040">
                <a:off x="2082519" y="670935"/>
                <a:ext cx="352550" cy="334044"/>
                <a:chOff x="11015792" y="204441"/>
                <a:chExt cx="352560" cy="334054"/>
              </a:xfrm>
            </p:grpSpPr>
            <p:sp>
              <p:nvSpPr>
                <p:cNvPr id="81" name="Google Shape;81;p6"/>
                <p:cNvSpPr/>
                <p:nvPr/>
              </p:nvSpPr>
              <p:spPr>
                <a:xfrm>
                  <a:off x="11015792" y="204441"/>
                  <a:ext cx="352555" cy="33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7" h="15650" extrusionOk="0">
                      <a:moveTo>
                        <a:pt x="5138" y="0"/>
                      </a:moveTo>
                      <a:cubicBezTo>
                        <a:pt x="3935" y="0"/>
                        <a:pt x="2757" y="426"/>
                        <a:pt x="1855" y="1354"/>
                      </a:cubicBezTo>
                      <a:cubicBezTo>
                        <a:pt x="25" y="3158"/>
                        <a:pt x="0" y="6091"/>
                        <a:pt x="1805" y="7895"/>
                      </a:cubicBezTo>
                      <a:lnTo>
                        <a:pt x="8120" y="14261"/>
                      </a:lnTo>
                      <a:cubicBezTo>
                        <a:pt x="9032" y="15185"/>
                        <a:pt x="10231" y="15649"/>
                        <a:pt x="11431" y="15649"/>
                      </a:cubicBezTo>
                      <a:cubicBezTo>
                        <a:pt x="12606" y="15649"/>
                        <a:pt x="13782" y="15204"/>
                        <a:pt x="14687" y="14311"/>
                      </a:cubicBezTo>
                      <a:cubicBezTo>
                        <a:pt x="16491" y="12507"/>
                        <a:pt x="16517" y="9574"/>
                        <a:pt x="14712" y="7745"/>
                      </a:cubicBezTo>
                      <a:lnTo>
                        <a:pt x="8396" y="1379"/>
                      </a:lnTo>
                      <a:cubicBezTo>
                        <a:pt x="7494" y="476"/>
                        <a:pt x="6316" y="0"/>
                        <a:pt x="51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6"/>
                <p:cNvSpPr/>
                <p:nvPr/>
              </p:nvSpPr>
              <p:spPr>
                <a:xfrm>
                  <a:off x="11121710" y="301800"/>
                  <a:ext cx="246641" cy="23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5" h="11089" extrusionOk="0">
                      <a:moveTo>
                        <a:pt x="6592" y="1"/>
                      </a:moveTo>
                      <a:lnTo>
                        <a:pt x="1" y="6517"/>
                      </a:lnTo>
                      <a:lnTo>
                        <a:pt x="3158" y="9700"/>
                      </a:lnTo>
                      <a:cubicBezTo>
                        <a:pt x="4070" y="10624"/>
                        <a:pt x="5269" y="11088"/>
                        <a:pt x="6469" y="11088"/>
                      </a:cubicBezTo>
                      <a:cubicBezTo>
                        <a:pt x="7644" y="11088"/>
                        <a:pt x="8820" y="10643"/>
                        <a:pt x="9725" y="9750"/>
                      </a:cubicBezTo>
                      <a:cubicBezTo>
                        <a:pt x="11529" y="7946"/>
                        <a:pt x="11555" y="5013"/>
                        <a:pt x="9750" y="3184"/>
                      </a:cubicBezTo>
                      <a:lnTo>
                        <a:pt x="659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" name="Google Shape;83;p6"/>
              <p:cNvGrpSpPr/>
              <p:nvPr/>
            </p:nvGrpSpPr>
            <p:grpSpPr>
              <a:xfrm>
                <a:off x="1184074" y="2187108"/>
                <a:ext cx="280345" cy="279961"/>
                <a:chOff x="12420324" y="2067658"/>
                <a:chExt cx="280345" cy="279961"/>
              </a:xfrm>
            </p:grpSpPr>
            <p:sp>
              <p:nvSpPr>
                <p:cNvPr id="84" name="Google Shape;84;p6"/>
                <p:cNvSpPr/>
                <p:nvPr/>
              </p:nvSpPr>
              <p:spPr>
                <a:xfrm>
                  <a:off x="12420324" y="2067658"/>
                  <a:ext cx="280345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4" h="13116" extrusionOk="0">
                      <a:moveTo>
                        <a:pt x="4222" y="1"/>
                      </a:moveTo>
                      <a:cubicBezTo>
                        <a:pt x="3362" y="1"/>
                        <a:pt x="2494" y="295"/>
                        <a:pt x="1780" y="898"/>
                      </a:cubicBezTo>
                      <a:cubicBezTo>
                        <a:pt x="201" y="2251"/>
                        <a:pt x="1" y="4607"/>
                        <a:pt x="1329" y="6211"/>
                      </a:cubicBezTo>
                      <a:lnTo>
                        <a:pt x="6041" y="11775"/>
                      </a:lnTo>
                      <a:cubicBezTo>
                        <a:pt x="6692" y="12577"/>
                        <a:pt x="7645" y="13028"/>
                        <a:pt x="8597" y="13103"/>
                      </a:cubicBezTo>
                      <a:cubicBezTo>
                        <a:pt x="8698" y="13111"/>
                        <a:pt x="8800" y="13115"/>
                        <a:pt x="8902" y="13115"/>
                      </a:cubicBezTo>
                      <a:cubicBezTo>
                        <a:pt x="9761" y="13115"/>
                        <a:pt x="10637" y="12831"/>
                        <a:pt x="11354" y="12226"/>
                      </a:cubicBezTo>
                      <a:cubicBezTo>
                        <a:pt x="12933" y="10873"/>
                        <a:pt x="13134" y="8517"/>
                        <a:pt x="11805" y="6913"/>
                      </a:cubicBezTo>
                      <a:lnTo>
                        <a:pt x="7093" y="1349"/>
                      </a:lnTo>
                      <a:cubicBezTo>
                        <a:pt x="6356" y="459"/>
                        <a:pt x="5295" y="1"/>
                        <a:pt x="42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6"/>
                <p:cNvSpPr/>
                <p:nvPr/>
              </p:nvSpPr>
              <p:spPr>
                <a:xfrm>
                  <a:off x="12420324" y="2067658"/>
                  <a:ext cx="201710" cy="19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0" h="8994" extrusionOk="0">
                      <a:moveTo>
                        <a:pt x="4222" y="1"/>
                      </a:moveTo>
                      <a:cubicBezTo>
                        <a:pt x="3362" y="1"/>
                        <a:pt x="2494" y="295"/>
                        <a:pt x="1780" y="898"/>
                      </a:cubicBezTo>
                      <a:cubicBezTo>
                        <a:pt x="201" y="2251"/>
                        <a:pt x="1" y="4607"/>
                        <a:pt x="1329" y="6211"/>
                      </a:cubicBezTo>
                      <a:lnTo>
                        <a:pt x="3685" y="8993"/>
                      </a:lnTo>
                      <a:lnTo>
                        <a:pt x="9449" y="4131"/>
                      </a:lnTo>
                      <a:lnTo>
                        <a:pt x="7093" y="1349"/>
                      </a:lnTo>
                      <a:cubicBezTo>
                        <a:pt x="6356" y="459"/>
                        <a:pt x="5295" y="1"/>
                        <a:pt x="42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6" name="Google Shape;86;p6"/>
            <p:cNvGrpSpPr/>
            <p:nvPr/>
          </p:nvGrpSpPr>
          <p:grpSpPr>
            <a:xfrm>
              <a:off x="7488724" y="273221"/>
              <a:ext cx="2210573" cy="742015"/>
              <a:chOff x="6708249" y="764496"/>
              <a:chExt cx="2210573" cy="742015"/>
            </a:xfrm>
          </p:grpSpPr>
          <p:sp>
            <p:nvSpPr>
              <p:cNvPr id="87" name="Google Shape;87;p6"/>
              <p:cNvSpPr/>
              <p:nvPr/>
            </p:nvSpPr>
            <p:spPr>
              <a:xfrm flipH="1">
                <a:off x="7794837" y="1193123"/>
                <a:ext cx="1123985" cy="313387"/>
              </a:xfrm>
              <a:custGeom>
                <a:avLst/>
                <a:gdLst/>
                <a:ahLst/>
                <a:cxnLst/>
                <a:rect l="l" t="t" r="r" b="b"/>
                <a:pathLst>
                  <a:path w="52658" h="14682" extrusionOk="0">
                    <a:moveTo>
                      <a:pt x="15226" y="1"/>
                    </a:moveTo>
                    <a:cubicBezTo>
                      <a:pt x="12828" y="1"/>
                      <a:pt x="10458" y="1009"/>
                      <a:pt x="8847" y="2777"/>
                    </a:cubicBezTo>
                    <a:cubicBezTo>
                      <a:pt x="7018" y="4731"/>
                      <a:pt x="6191" y="7589"/>
                      <a:pt x="6692" y="10220"/>
                    </a:cubicBezTo>
                    <a:cubicBezTo>
                      <a:pt x="5880" y="9765"/>
                      <a:pt x="4896" y="9481"/>
                      <a:pt x="3950" y="9481"/>
                    </a:cubicBezTo>
                    <a:cubicBezTo>
                      <a:pt x="3699" y="9481"/>
                      <a:pt x="3450" y="9501"/>
                      <a:pt x="3208" y="9544"/>
                    </a:cubicBezTo>
                    <a:cubicBezTo>
                      <a:pt x="2055" y="9744"/>
                      <a:pt x="952" y="10471"/>
                      <a:pt x="476" y="11549"/>
                    </a:cubicBezTo>
                    <a:cubicBezTo>
                      <a:pt x="0" y="12626"/>
                      <a:pt x="201" y="13930"/>
                      <a:pt x="1103" y="14681"/>
                    </a:cubicBezTo>
                    <a:lnTo>
                      <a:pt x="52030" y="14681"/>
                    </a:lnTo>
                    <a:cubicBezTo>
                      <a:pt x="52657" y="12075"/>
                      <a:pt x="51554" y="9017"/>
                      <a:pt x="49274" y="7664"/>
                    </a:cubicBezTo>
                    <a:cubicBezTo>
                      <a:pt x="48322" y="7089"/>
                      <a:pt x="47218" y="6810"/>
                      <a:pt x="46110" y="6810"/>
                    </a:cubicBezTo>
                    <a:cubicBezTo>
                      <a:pt x="44563" y="6810"/>
                      <a:pt x="43009" y="7354"/>
                      <a:pt x="41855" y="8391"/>
                    </a:cubicBezTo>
                    <a:cubicBezTo>
                      <a:pt x="41554" y="5659"/>
                      <a:pt x="39750" y="3127"/>
                      <a:pt x="37419" y="1649"/>
                    </a:cubicBezTo>
                    <a:cubicBezTo>
                      <a:pt x="35709" y="546"/>
                      <a:pt x="33689" y="9"/>
                      <a:pt x="31666" y="9"/>
                    </a:cubicBezTo>
                    <a:cubicBezTo>
                      <a:pt x="30931" y="9"/>
                      <a:pt x="30195" y="80"/>
                      <a:pt x="29474" y="220"/>
                    </a:cubicBezTo>
                    <a:cubicBezTo>
                      <a:pt x="26767" y="772"/>
                      <a:pt x="24286" y="2300"/>
                      <a:pt x="22456" y="4356"/>
                    </a:cubicBezTo>
                    <a:cubicBezTo>
                      <a:pt x="21103" y="2050"/>
                      <a:pt x="18747" y="320"/>
                      <a:pt x="16090" y="45"/>
                    </a:cubicBezTo>
                    <a:cubicBezTo>
                      <a:pt x="15803" y="15"/>
                      <a:pt x="15514" y="1"/>
                      <a:pt x="15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" name="Google Shape;88;p6"/>
              <p:cNvGrpSpPr/>
              <p:nvPr/>
            </p:nvGrpSpPr>
            <p:grpSpPr>
              <a:xfrm>
                <a:off x="6708249" y="764496"/>
                <a:ext cx="245033" cy="147524"/>
                <a:chOff x="4623682" y="1196214"/>
                <a:chExt cx="224472" cy="135145"/>
              </a:xfrm>
            </p:grpSpPr>
            <p:sp>
              <p:nvSpPr>
                <p:cNvPr id="89" name="Google Shape;89;p6"/>
                <p:cNvSpPr/>
                <p:nvPr/>
              </p:nvSpPr>
              <p:spPr>
                <a:xfrm>
                  <a:off x="4623682" y="1196214"/>
                  <a:ext cx="224472" cy="135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9" h="6911" extrusionOk="0">
                      <a:moveTo>
                        <a:pt x="8354" y="1"/>
                      </a:moveTo>
                      <a:cubicBezTo>
                        <a:pt x="8146" y="1"/>
                        <a:pt x="7933" y="24"/>
                        <a:pt x="7720" y="72"/>
                      </a:cubicBezTo>
                      <a:lnTo>
                        <a:pt x="2331" y="1275"/>
                      </a:lnTo>
                      <a:cubicBezTo>
                        <a:pt x="1579" y="1451"/>
                        <a:pt x="953" y="1902"/>
                        <a:pt x="552" y="2528"/>
                      </a:cubicBezTo>
                      <a:cubicBezTo>
                        <a:pt x="151" y="3130"/>
                        <a:pt x="0" y="3907"/>
                        <a:pt x="176" y="4684"/>
                      </a:cubicBezTo>
                      <a:cubicBezTo>
                        <a:pt x="457" y="6002"/>
                        <a:pt x="1632" y="6911"/>
                        <a:pt x="2947" y="6911"/>
                      </a:cubicBezTo>
                      <a:cubicBezTo>
                        <a:pt x="3157" y="6911"/>
                        <a:pt x="3370" y="6888"/>
                        <a:pt x="3584" y="6839"/>
                      </a:cubicBezTo>
                      <a:lnTo>
                        <a:pt x="8948" y="5636"/>
                      </a:lnTo>
                      <a:cubicBezTo>
                        <a:pt x="10502" y="5310"/>
                        <a:pt x="11479" y="3782"/>
                        <a:pt x="11128" y="2253"/>
                      </a:cubicBezTo>
                      <a:cubicBezTo>
                        <a:pt x="10825" y="912"/>
                        <a:pt x="9665" y="1"/>
                        <a:pt x="83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6"/>
                <p:cNvSpPr/>
                <p:nvPr/>
              </p:nvSpPr>
              <p:spPr>
                <a:xfrm>
                  <a:off x="4722179" y="1196214"/>
                  <a:ext cx="125973" cy="12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" h="6238" extrusionOk="0">
                      <a:moveTo>
                        <a:pt x="3317" y="1"/>
                      </a:moveTo>
                      <a:cubicBezTo>
                        <a:pt x="3109" y="1"/>
                        <a:pt x="2896" y="24"/>
                        <a:pt x="2683" y="72"/>
                      </a:cubicBezTo>
                      <a:lnTo>
                        <a:pt x="1" y="674"/>
                      </a:lnTo>
                      <a:lnTo>
                        <a:pt x="1229" y="6238"/>
                      </a:lnTo>
                      <a:lnTo>
                        <a:pt x="3911" y="5636"/>
                      </a:lnTo>
                      <a:cubicBezTo>
                        <a:pt x="5465" y="5310"/>
                        <a:pt x="6442" y="3782"/>
                        <a:pt x="6091" y="2253"/>
                      </a:cubicBezTo>
                      <a:cubicBezTo>
                        <a:pt x="5788" y="912"/>
                        <a:pt x="4628" y="1"/>
                        <a:pt x="33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1" name="Google Shape;91;p6"/>
            <p:cNvGrpSpPr/>
            <p:nvPr/>
          </p:nvGrpSpPr>
          <p:grpSpPr>
            <a:xfrm flipH="1">
              <a:off x="8560338" y="3006987"/>
              <a:ext cx="715271" cy="2222682"/>
              <a:chOff x="1102545" y="244387"/>
              <a:chExt cx="715271" cy="2222682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1102545" y="1242350"/>
                <a:ext cx="715271" cy="373772"/>
              </a:xfrm>
              <a:custGeom>
                <a:avLst/>
                <a:gdLst/>
                <a:ahLst/>
                <a:cxnLst/>
                <a:rect l="l" t="t" r="r" b="b"/>
                <a:pathLst>
                  <a:path w="33510" h="17511" extrusionOk="0">
                    <a:moveTo>
                      <a:pt x="16649" y="0"/>
                    </a:moveTo>
                    <a:cubicBezTo>
                      <a:pt x="16119" y="0"/>
                      <a:pt x="15588" y="62"/>
                      <a:pt x="15064" y="192"/>
                    </a:cubicBezTo>
                    <a:cubicBezTo>
                      <a:pt x="13209" y="668"/>
                      <a:pt x="11605" y="1946"/>
                      <a:pt x="10602" y="3575"/>
                    </a:cubicBezTo>
                    <a:cubicBezTo>
                      <a:pt x="9600" y="5204"/>
                      <a:pt x="9274" y="7109"/>
                      <a:pt x="9324" y="9014"/>
                    </a:cubicBezTo>
                    <a:cubicBezTo>
                      <a:pt x="8436" y="8075"/>
                      <a:pt x="7153" y="7589"/>
                      <a:pt x="5862" y="7589"/>
                    </a:cubicBezTo>
                    <a:cubicBezTo>
                      <a:pt x="5258" y="7589"/>
                      <a:pt x="4653" y="7695"/>
                      <a:pt x="4086" y="7911"/>
                    </a:cubicBezTo>
                    <a:cubicBezTo>
                      <a:pt x="2307" y="8563"/>
                      <a:pt x="978" y="10192"/>
                      <a:pt x="502" y="12021"/>
                    </a:cubicBezTo>
                    <a:cubicBezTo>
                      <a:pt x="1" y="13851"/>
                      <a:pt x="226" y="15806"/>
                      <a:pt x="1028" y="17510"/>
                    </a:cubicBezTo>
                    <a:lnTo>
                      <a:pt x="32758" y="17510"/>
                    </a:lnTo>
                    <a:cubicBezTo>
                      <a:pt x="33134" y="16407"/>
                      <a:pt x="33510" y="14878"/>
                      <a:pt x="33134" y="13776"/>
                    </a:cubicBezTo>
                    <a:cubicBezTo>
                      <a:pt x="32733" y="12673"/>
                      <a:pt x="31856" y="11695"/>
                      <a:pt x="30728" y="11395"/>
                    </a:cubicBezTo>
                    <a:cubicBezTo>
                      <a:pt x="30439" y="11311"/>
                      <a:pt x="30127" y="11269"/>
                      <a:pt x="29813" y="11269"/>
                    </a:cubicBezTo>
                    <a:cubicBezTo>
                      <a:pt x="28899" y="11269"/>
                      <a:pt x="27961" y="11626"/>
                      <a:pt x="27495" y="12372"/>
                    </a:cubicBezTo>
                    <a:cubicBezTo>
                      <a:pt x="26668" y="9264"/>
                      <a:pt x="25665" y="6081"/>
                      <a:pt x="23610" y="3600"/>
                    </a:cubicBezTo>
                    <a:cubicBezTo>
                      <a:pt x="21899" y="1514"/>
                      <a:pt x="19285" y="0"/>
                      <a:pt x="16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" name="Google Shape;93;p6"/>
              <p:cNvGrpSpPr/>
              <p:nvPr/>
            </p:nvGrpSpPr>
            <p:grpSpPr>
              <a:xfrm rot="4500040">
                <a:off x="1283894" y="290860"/>
                <a:ext cx="352550" cy="334044"/>
                <a:chOff x="10441959" y="877510"/>
                <a:chExt cx="352560" cy="334054"/>
              </a:xfrm>
            </p:grpSpPr>
            <p:sp>
              <p:nvSpPr>
                <p:cNvPr id="94" name="Google Shape;94;p6"/>
                <p:cNvSpPr/>
                <p:nvPr/>
              </p:nvSpPr>
              <p:spPr>
                <a:xfrm>
                  <a:off x="10441959" y="877510"/>
                  <a:ext cx="352555" cy="33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7" h="15650" extrusionOk="0">
                      <a:moveTo>
                        <a:pt x="5138" y="0"/>
                      </a:moveTo>
                      <a:cubicBezTo>
                        <a:pt x="3935" y="0"/>
                        <a:pt x="2757" y="426"/>
                        <a:pt x="1855" y="1354"/>
                      </a:cubicBezTo>
                      <a:cubicBezTo>
                        <a:pt x="25" y="3158"/>
                        <a:pt x="0" y="6091"/>
                        <a:pt x="1805" y="7895"/>
                      </a:cubicBezTo>
                      <a:lnTo>
                        <a:pt x="8120" y="14261"/>
                      </a:lnTo>
                      <a:cubicBezTo>
                        <a:pt x="9032" y="15185"/>
                        <a:pt x="10231" y="15649"/>
                        <a:pt x="11431" y="15649"/>
                      </a:cubicBezTo>
                      <a:cubicBezTo>
                        <a:pt x="12606" y="15649"/>
                        <a:pt x="13782" y="15204"/>
                        <a:pt x="14687" y="14311"/>
                      </a:cubicBezTo>
                      <a:cubicBezTo>
                        <a:pt x="16491" y="12507"/>
                        <a:pt x="16517" y="9574"/>
                        <a:pt x="14712" y="7745"/>
                      </a:cubicBezTo>
                      <a:lnTo>
                        <a:pt x="8396" y="1379"/>
                      </a:lnTo>
                      <a:cubicBezTo>
                        <a:pt x="7494" y="476"/>
                        <a:pt x="6316" y="0"/>
                        <a:pt x="51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6"/>
                <p:cNvSpPr/>
                <p:nvPr/>
              </p:nvSpPr>
              <p:spPr>
                <a:xfrm>
                  <a:off x="10547877" y="974869"/>
                  <a:ext cx="246641" cy="23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5" h="11089" extrusionOk="0">
                      <a:moveTo>
                        <a:pt x="6592" y="1"/>
                      </a:moveTo>
                      <a:lnTo>
                        <a:pt x="1" y="6517"/>
                      </a:lnTo>
                      <a:lnTo>
                        <a:pt x="3158" y="9700"/>
                      </a:lnTo>
                      <a:cubicBezTo>
                        <a:pt x="4070" y="10624"/>
                        <a:pt x="5269" y="11088"/>
                        <a:pt x="6469" y="11088"/>
                      </a:cubicBezTo>
                      <a:cubicBezTo>
                        <a:pt x="7644" y="11088"/>
                        <a:pt x="8820" y="10643"/>
                        <a:pt x="9725" y="9750"/>
                      </a:cubicBezTo>
                      <a:cubicBezTo>
                        <a:pt x="11529" y="7946"/>
                        <a:pt x="11555" y="5013"/>
                        <a:pt x="9750" y="3184"/>
                      </a:cubicBezTo>
                      <a:lnTo>
                        <a:pt x="659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6" name="Google Shape;96;p6"/>
              <p:cNvGrpSpPr/>
              <p:nvPr/>
            </p:nvGrpSpPr>
            <p:grpSpPr>
              <a:xfrm>
                <a:off x="1184074" y="2187108"/>
                <a:ext cx="280345" cy="279961"/>
                <a:chOff x="12420324" y="2067658"/>
                <a:chExt cx="280345" cy="279961"/>
              </a:xfrm>
            </p:grpSpPr>
            <p:sp>
              <p:nvSpPr>
                <p:cNvPr id="97" name="Google Shape;97;p6"/>
                <p:cNvSpPr/>
                <p:nvPr/>
              </p:nvSpPr>
              <p:spPr>
                <a:xfrm>
                  <a:off x="12420324" y="2067658"/>
                  <a:ext cx="280345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4" h="13116" extrusionOk="0">
                      <a:moveTo>
                        <a:pt x="4222" y="1"/>
                      </a:moveTo>
                      <a:cubicBezTo>
                        <a:pt x="3362" y="1"/>
                        <a:pt x="2494" y="295"/>
                        <a:pt x="1780" y="898"/>
                      </a:cubicBezTo>
                      <a:cubicBezTo>
                        <a:pt x="201" y="2251"/>
                        <a:pt x="1" y="4607"/>
                        <a:pt x="1329" y="6211"/>
                      </a:cubicBezTo>
                      <a:lnTo>
                        <a:pt x="6041" y="11775"/>
                      </a:lnTo>
                      <a:cubicBezTo>
                        <a:pt x="6692" y="12577"/>
                        <a:pt x="7645" y="13028"/>
                        <a:pt x="8597" y="13103"/>
                      </a:cubicBezTo>
                      <a:cubicBezTo>
                        <a:pt x="8698" y="13111"/>
                        <a:pt x="8800" y="13115"/>
                        <a:pt x="8902" y="13115"/>
                      </a:cubicBezTo>
                      <a:cubicBezTo>
                        <a:pt x="9761" y="13115"/>
                        <a:pt x="10637" y="12831"/>
                        <a:pt x="11354" y="12226"/>
                      </a:cubicBezTo>
                      <a:cubicBezTo>
                        <a:pt x="12933" y="10873"/>
                        <a:pt x="13134" y="8517"/>
                        <a:pt x="11805" y="6913"/>
                      </a:cubicBezTo>
                      <a:lnTo>
                        <a:pt x="7093" y="1349"/>
                      </a:lnTo>
                      <a:cubicBezTo>
                        <a:pt x="6356" y="459"/>
                        <a:pt x="5295" y="1"/>
                        <a:pt x="42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6"/>
                <p:cNvSpPr/>
                <p:nvPr/>
              </p:nvSpPr>
              <p:spPr>
                <a:xfrm>
                  <a:off x="12420324" y="2067658"/>
                  <a:ext cx="201710" cy="19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0" h="8994" extrusionOk="0">
                      <a:moveTo>
                        <a:pt x="4222" y="1"/>
                      </a:moveTo>
                      <a:cubicBezTo>
                        <a:pt x="3362" y="1"/>
                        <a:pt x="2494" y="295"/>
                        <a:pt x="1780" y="898"/>
                      </a:cubicBezTo>
                      <a:cubicBezTo>
                        <a:pt x="201" y="2251"/>
                        <a:pt x="1" y="4607"/>
                        <a:pt x="1329" y="6211"/>
                      </a:cubicBezTo>
                      <a:lnTo>
                        <a:pt x="3685" y="8993"/>
                      </a:lnTo>
                      <a:lnTo>
                        <a:pt x="9449" y="4131"/>
                      </a:lnTo>
                      <a:lnTo>
                        <a:pt x="7093" y="1349"/>
                      </a:lnTo>
                      <a:cubicBezTo>
                        <a:pt x="6356" y="459"/>
                        <a:pt x="5295" y="1"/>
                        <a:pt x="42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_1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0"/>
          <p:cNvGrpSpPr/>
          <p:nvPr/>
        </p:nvGrpSpPr>
        <p:grpSpPr>
          <a:xfrm>
            <a:off x="-85733" y="-108788"/>
            <a:ext cx="9414810" cy="5166124"/>
            <a:chOff x="-85733" y="-108788"/>
            <a:chExt cx="9414810" cy="5166124"/>
          </a:xfrm>
        </p:grpSpPr>
        <p:grpSp>
          <p:nvGrpSpPr>
            <p:cNvPr id="325" name="Google Shape;325;p20"/>
            <p:cNvGrpSpPr/>
            <p:nvPr/>
          </p:nvGrpSpPr>
          <p:grpSpPr>
            <a:xfrm>
              <a:off x="-85733" y="250499"/>
              <a:ext cx="9414810" cy="4806836"/>
              <a:chOff x="-85733" y="250499"/>
              <a:chExt cx="9414810" cy="4806836"/>
            </a:xfrm>
          </p:grpSpPr>
          <p:sp>
            <p:nvSpPr>
              <p:cNvPr id="326" name="Google Shape;326;p20"/>
              <p:cNvSpPr/>
              <p:nvPr/>
            </p:nvSpPr>
            <p:spPr>
              <a:xfrm flipH="1">
                <a:off x="2104980" y="250499"/>
                <a:ext cx="1564996" cy="436312"/>
              </a:xfrm>
              <a:custGeom>
                <a:avLst/>
                <a:gdLst/>
                <a:ahLst/>
                <a:cxnLst/>
                <a:rect l="l" t="t" r="r" b="b"/>
                <a:pathLst>
                  <a:path w="52658" h="14682" extrusionOk="0">
                    <a:moveTo>
                      <a:pt x="15226" y="1"/>
                    </a:moveTo>
                    <a:cubicBezTo>
                      <a:pt x="12828" y="1"/>
                      <a:pt x="10458" y="1009"/>
                      <a:pt x="8847" y="2777"/>
                    </a:cubicBezTo>
                    <a:cubicBezTo>
                      <a:pt x="7018" y="4731"/>
                      <a:pt x="6191" y="7589"/>
                      <a:pt x="6692" y="10220"/>
                    </a:cubicBezTo>
                    <a:cubicBezTo>
                      <a:pt x="5880" y="9765"/>
                      <a:pt x="4896" y="9481"/>
                      <a:pt x="3950" y="9481"/>
                    </a:cubicBezTo>
                    <a:cubicBezTo>
                      <a:pt x="3699" y="9481"/>
                      <a:pt x="3450" y="9501"/>
                      <a:pt x="3208" y="9544"/>
                    </a:cubicBezTo>
                    <a:cubicBezTo>
                      <a:pt x="2055" y="9744"/>
                      <a:pt x="952" y="10471"/>
                      <a:pt x="476" y="11549"/>
                    </a:cubicBezTo>
                    <a:cubicBezTo>
                      <a:pt x="0" y="12626"/>
                      <a:pt x="201" y="13930"/>
                      <a:pt x="1103" y="14681"/>
                    </a:cubicBezTo>
                    <a:lnTo>
                      <a:pt x="52030" y="14681"/>
                    </a:lnTo>
                    <a:cubicBezTo>
                      <a:pt x="52657" y="12075"/>
                      <a:pt x="51554" y="9017"/>
                      <a:pt x="49274" y="7664"/>
                    </a:cubicBezTo>
                    <a:cubicBezTo>
                      <a:pt x="48322" y="7089"/>
                      <a:pt x="47218" y="6810"/>
                      <a:pt x="46110" y="6810"/>
                    </a:cubicBezTo>
                    <a:cubicBezTo>
                      <a:pt x="44563" y="6810"/>
                      <a:pt x="43009" y="7354"/>
                      <a:pt x="41855" y="8391"/>
                    </a:cubicBezTo>
                    <a:cubicBezTo>
                      <a:pt x="41554" y="5659"/>
                      <a:pt x="39750" y="3127"/>
                      <a:pt x="37419" y="1649"/>
                    </a:cubicBezTo>
                    <a:cubicBezTo>
                      <a:pt x="35709" y="546"/>
                      <a:pt x="33689" y="9"/>
                      <a:pt x="31666" y="9"/>
                    </a:cubicBezTo>
                    <a:cubicBezTo>
                      <a:pt x="30931" y="9"/>
                      <a:pt x="30195" y="80"/>
                      <a:pt x="29474" y="220"/>
                    </a:cubicBezTo>
                    <a:cubicBezTo>
                      <a:pt x="26767" y="772"/>
                      <a:pt x="24286" y="2300"/>
                      <a:pt x="22456" y="4356"/>
                    </a:cubicBezTo>
                    <a:cubicBezTo>
                      <a:pt x="21103" y="2050"/>
                      <a:pt x="18747" y="320"/>
                      <a:pt x="16090" y="45"/>
                    </a:cubicBezTo>
                    <a:cubicBezTo>
                      <a:pt x="15803" y="15"/>
                      <a:pt x="15514" y="1"/>
                      <a:pt x="15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 flipH="1">
                <a:off x="121642" y="2972962"/>
                <a:ext cx="483635" cy="23733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11119" extrusionOk="0">
                    <a:moveTo>
                      <a:pt x="5749" y="1"/>
                    </a:moveTo>
                    <a:cubicBezTo>
                      <a:pt x="5093" y="1"/>
                      <a:pt x="4445" y="114"/>
                      <a:pt x="3835" y="367"/>
                    </a:cubicBezTo>
                    <a:cubicBezTo>
                      <a:pt x="1956" y="1144"/>
                      <a:pt x="778" y="3099"/>
                      <a:pt x="402" y="5079"/>
                    </a:cubicBezTo>
                    <a:cubicBezTo>
                      <a:pt x="1" y="7059"/>
                      <a:pt x="301" y="9114"/>
                      <a:pt x="577" y="11119"/>
                    </a:cubicBezTo>
                    <a:lnTo>
                      <a:pt x="21830" y="11119"/>
                    </a:lnTo>
                    <a:cubicBezTo>
                      <a:pt x="22657" y="9690"/>
                      <a:pt x="22557" y="7685"/>
                      <a:pt x="21680" y="6282"/>
                    </a:cubicBezTo>
                    <a:cubicBezTo>
                      <a:pt x="20826" y="4953"/>
                      <a:pt x="19275" y="4118"/>
                      <a:pt x="17709" y="4118"/>
                    </a:cubicBezTo>
                    <a:cubicBezTo>
                      <a:pt x="17621" y="4118"/>
                      <a:pt x="17532" y="4121"/>
                      <a:pt x="17444" y="4126"/>
                    </a:cubicBezTo>
                    <a:cubicBezTo>
                      <a:pt x="15790" y="4252"/>
                      <a:pt x="14261" y="5329"/>
                      <a:pt x="13585" y="6833"/>
                    </a:cubicBezTo>
                    <a:cubicBezTo>
                      <a:pt x="12958" y="4277"/>
                      <a:pt x="11279" y="2021"/>
                      <a:pt x="8948" y="818"/>
                    </a:cubicBezTo>
                    <a:cubicBezTo>
                      <a:pt x="7960" y="316"/>
                      <a:pt x="6845" y="1"/>
                      <a:pt x="5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988404" y="2001399"/>
                <a:ext cx="1340673" cy="373767"/>
              </a:xfrm>
              <a:custGeom>
                <a:avLst/>
                <a:gdLst/>
                <a:ahLst/>
                <a:cxnLst/>
                <a:rect l="l" t="t" r="r" b="b"/>
                <a:pathLst>
                  <a:path w="52658" h="14682" extrusionOk="0">
                    <a:moveTo>
                      <a:pt x="15226" y="1"/>
                    </a:moveTo>
                    <a:cubicBezTo>
                      <a:pt x="12828" y="1"/>
                      <a:pt x="10458" y="1009"/>
                      <a:pt x="8847" y="2777"/>
                    </a:cubicBezTo>
                    <a:cubicBezTo>
                      <a:pt x="7018" y="4731"/>
                      <a:pt x="6191" y="7589"/>
                      <a:pt x="6692" y="10220"/>
                    </a:cubicBezTo>
                    <a:cubicBezTo>
                      <a:pt x="5880" y="9765"/>
                      <a:pt x="4896" y="9481"/>
                      <a:pt x="3950" y="9481"/>
                    </a:cubicBezTo>
                    <a:cubicBezTo>
                      <a:pt x="3699" y="9481"/>
                      <a:pt x="3450" y="9501"/>
                      <a:pt x="3208" y="9544"/>
                    </a:cubicBezTo>
                    <a:cubicBezTo>
                      <a:pt x="2055" y="9744"/>
                      <a:pt x="952" y="10471"/>
                      <a:pt x="476" y="11549"/>
                    </a:cubicBezTo>
                    <a:cubicBezTo>
                      <a:pt x="0" y="12626"/>
                      <a:pt x="201" y="13930"/>
                      <a:pt x="1103" y="14681"/>
                    </a:cubicBezTo>
                    <a:lnTo>
                      <a:pt x="52030" y="14681"/>
                    </a:lnTo>
                    <a:cubicBezTo>
                      <a:pt x="52657" y="12075"/>
                      <a:pt x="51554" y="9017"/>
                      <a:pt x="49274" y="7664"/>
                    </a:cubicBezTo>
                    <a:cubicBezTo>
                      <a:pt x="48322" y="7089"/>
                      <a:pt x="47218" y="6810"/>
                      <a:pt x="46110" y="6810"/>
                    </a:cubicBezTo>
                    <a:cubicBezTo>
                      <a:pt x="44563" y="6810"/>
                      <a:pt x="43009" y="7354"/>
                      <a:pt x="41855" y="8391"/>
                    </a:cubicBezTo>
                    <a:cubicBezTo>
                      <a:pt x="41554" y="5659"/>
                      <a:pt x="39750" y="3127"/>
                      <a:pt x="37419" y="1649"/>
                    </a:cubicBezTo>
                    <a:cubicBezTo>
                      <a:pt x="35709" y="546"/>
                      <a:pt x="33689" y="9"/>
                      <a:pt x="31666" y="9"/>
                    </a:cubicBezTo>
                    <a:cubicBezTo>
                      <a:pt x="30931" y="9"/>
                      <a:pt x="30195" y="80"/>
                      <a:pt x="29474" y="220"/>
                    </a:cubicBezTo>
                    <a:cubicBezTo>
                      <a:pt x="26767" y="772"/>
                      <a:pt x="24286" y="2300"/>
                      <a:pt x="22456" y="4356"/>
                    </a:cubicBezTo>
                    <a:cubicBezTo>
                      <a:pt x="21103" y="2050"/>
                      <a:pt x="18747" y="320"/>
                      <a:pt x="16090" y="45"/>
                    </a:cubicBezTo>
                    <a:cubicBezTo>
                      <a:pt x="15803" y="15"/>
                      <a:pt x="15514" y="1"/>
                      <a:pt x="15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 flipH="1">
                <a:off x="6813186" y="4534989"/>
                <a:ext cx="300615" cy="147521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11119" extrusionOk="0">
                    <a:moveTo>
                      <a:pt x="5749" y="1"/>
                    </a:moveTo>
                    <a:cubicBezTo>
                      <a:pt x="5093" y="1"/>
                      <a:pt x="4445" y="114"/>
                      <a:pt x="3835" y="367"/>
                    </a:cubicBezTo>
                    <a:cubicBezTo>
                      <a:pt x="1956" y="1144"/>
                      <a:pt x="778" y="3099"/>
                      <a:pt x="402" y="5079"/>
                    </a:cubicBezTo>
                    <a:cubicBezTo>
                      <a:pt x="1" y="7059"/>
                      <a:pt x="301" y="9114"/>
                      <a:pt x="577" y="11119"/>
                    </a:cubicBezTo>
                    <a:lnTo>
                      <a:pt x="21830" y="11119"/>
                    </a:lnTo>
                    <a:cubicBezTo>
                      <a:pt x="22657" y="9690"/>
                      <a:pt x="22557" y="7685"/>
                      <a:pt x="21680" y="6282"/>
                    </a:cubicBezTo>
                    <a:cubicBezTo>
                      <a:pt x="20826" y="4953"/>
                      <a:pt x="19275" y="4118"/>
                      <a:pt x="17709" y="4118"/>
                    </a:cubicBezTo>
                    <a:cubicBezTo>
                      <a:pt x="17621" y="4118"/>
                      <a:pt x="17532" y="4121"/>
                      <a:pt x="17444" y="4126"/>
                    </a:cubicBezTo>
                    <a:cubicBezTo>
                      <a:pt x="15790" y="4252"/>
                      <a:pt x="14261" y="5329"/>
                      <a:pt x="13585" y="6833"/>
                    </a:cubicBezTo>
                    <a:cubicBezTo>
                      <a:pt x="12958" y="4277"/>
                      <a:pt x="11279" y="2021"/>
                      <a:pt x="8948" y="818"/>
                    </a:cubicBezTo>
                    <a:cubicBezTo>
                      <a:pt x="7960" y="316"/>
                      <a:pt x="6845" y="1"/>
                      <a:pt x="5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 flipH="1">
                <a:off x="7687786" y="394889"/>
                <a:ext cx="300615" cy="147521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11119" extrusionOk="0">
                    <a:moveTo>
                      <a:pt x="5749" y="1"/>
                    </a:moveTo>
                    <a:cubicBezTo>
                      <a:pt x="5093" y="1"/>
                      <a:pt x="4445" y="114"/>
                      <a:pt x="3835" y="367"/>
                    </a:cubicBezTo>
                    <a:cubicBezTo>
                      <a:pt x="1956" y="1144"/>
                      <a:pt x="778" y="3099"/>
                      <a:pt x="402" y="5079"/>
                    </a:cubicBezTo>
                    <a:cubicBezTo>
                      <a:pt x="1" y="7059"/>
                      <a:pt x="301" y="9114"/>
                      <a:pt x="577" y="11119"/>
                    </a:cubicBezTo>
                    <a:lnTo>
                      <a:pt x="21830" y="11119"/>
                    </a:lnTo>
                    <a:cubicBezTo>
                      <a:pt x="22657" y="9690"/>
                      <a:pt x="22557" y="7685"/>
                      <a:pt x="21680" y="6282"/>
                    </a:cubicBezTo>
                    <a:cubicBezTo>
                      <a:pt x="20826" y="4953"/>
                      <a:pt x="19275" y="4118"/>
                      <a:pt x="17709" y="4118"/>
                    </a:cubicBezTo>
                    <a:cubicBezTo>
                      <a:pt x="17621" y="4118"/>
                      <a:pt x="17532" y="4121"/>
                      <a:pt x="17444" y="4126"/>
                    </a:cubicBezTo>
                    <a:cubicBezTo>
                      <a:pt x="15790" y="4252"/>
                      <a:pt x="14261" y="5329"/>
                      <a:pt x="13585" y="6833"/>
                    </a:cubicBezTo>
                    <a:cubicBezTo>
                      <a:pt x="12958" y="4277"/>
                      <a:pt x="11279" y="2021"/>
                      <a:pt x="8948" y="818"/>
                    </a:cubicBezTo>
                    <a:cubicBezTo>
                      <a:pt x="7960" y="316"/>
                      <a:pt x="6845" y="1"/>
                      <a:pt x="5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 flipH="1">
                <a:off x="-85733" y="490487"/>
                <a:ext cx="483635" cy="23733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11119" extrusionOk="0">
                    <a:moveTo>
                      <a:pt x="5749" y="1"/>
                    </a:moveTo>
                    <a:cubicBezTo>
                      <a:pt x="5093" y="1"/>
                      <a:pt x="4445" y="114"/>
                      <a:pt x="3835" y="367"/>
                    </a:cubicBezTo>
                    <a:cubicBezTo>
                      <a:pt x="1956" y="1144"/>
                      <a:pt x="778" y="3099"/>
                      <a:pt x="402" y="5079"/>
                    </a:cubicBezTo>
                    <a:cubicBezTo>
                      <a:pt x="1" y="7059"/>
                      <a:pt x="301" y="9114"/>
                      <a:pt x="577" y="11119"/>
                    </a:cubicBezTo>
                    <a:lnTo>
                      <a:pt x="21830" y="11119"/>
                    </a:lnTo>
                    <a:cubicBezTo>
                      <a:pt x="22657" y="9690"/>
                      <a:pt x="22557" y="7685"/>
                      <a:pt x="21680" y="6282"/>
                    </a:cubicBezTo>
                    <a:cubicBezTo>
                      <a:pt x="20826" y="4953"/>
                      <a:pt x="19275" y="4118"/>
                      <a:pt x="17709" y="4118"/>
                    </a:cubicBezTo>
                    <a:cubicBezTo>
                      <a:pt x="17621" y="4118"/>
                      <a:pt x="17532" y="4121"/>
                      <a:pt x="17444" y="4126"/>
                    </a:cubicBezTo>
                    <a:cubicBezTo>
                      <a:pt x="15790" y="4252"/>
                      <a:pt x="14261" y="5329"/>
                      <a:pt x="13585" y="6833"/>
                    </a:cubicBezTo>
                    <a:cubicBezTo>
                      <a:pt x="12958" y="4277"/>
                      <a:pt x="11279" y="2021"/>
                      <a:pt x="8948" y="818"/>
                    </a:cubicBezTo>
                    <a:cubicBezTo>
                      <a:pt x="7960" y="316"/>
                      <a:pt x="6845" y="1"/>
                      <a:pt x="5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 flipH="1">
                <a:off x="2480111" y="4909814"/>
                <a:ext cx="300615" cy="147521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11119" extrusionOk="0">
                    <a:moveTo>
                      <a:pt x="5749" y="1"/>
                    </a:moveTo>
                    <a:cubicBezTo>
                      <a:pt x="5093" y="1"/>
                      <a:pt x="4445" y="114"/>
                      <a:pt x="3835" y="367"/>
                    </a:cubicBezTo>
                    <a:cubicBezTo>
                      <a:pt x="1956" y="1144"/>
                      <a:pt x="778" y="3099"/>
                      <a:pt x="402" y="5079"/>
                    </a:cubicBezTo>
                    <a:cubicBezTo>
                      <a:pt x="1" y="7059"/>
                      <a:pt x="301" y="9114"/>
                      <a:pt x="577" y="11119"/>
                    </a:cubicBezTo>
                    <a:lnTo>
                      <a:pt x="21830" y="11119"/>
                    </a:lnTo>
                    <a:cubicBezTo>
                      <a:pt x="22657" y="9690"/>
                      <a:pt x="22557" y="7685"/>
                      <a:pt x="21680" y="6282"/>
                    </a:cubicBezTo>
                    <a:cubicBezTo>
                      <a:pt x="20826" y="4953"/>
                      <a:pt x="19275" y="4118"/>
                      <a:pt x="17709" y="4118"/>
                    </a:cubicBezTo>
                    <a:cubicBezTo>
                      <a:pt x="17621" y="4118"/>
                      <a:pt x="17532" y="4121"/>
                      <a:pt x="17444" y="4126"/>
                    </a:cubicBezTo>
                    <a:cubicBezTo>
                      <a:pt x="15790" y="4252"/>
                      <a:pt x="14261" y="5329"/>
                      <a:pt x="13585" y="6833"/>
                    </a:cubicBezTo>
                    <a:cubicBezTo>
                      <a:pt x="12958" y="4277"/>
                      <a:pt x="11279" y="2021"/>
                      <a:pt x="8948" y="818"/>
                    </a:cubicBezTo>
                    <a:cubicBezTo>
                      <a:pt x="7960" y="316"/>
                      <a:pt x="6845" y="1"/>
                      <a:pt x="5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" name="Google Shape;333;p20"/>
            <p:cNvGrpSpPr/>
            <p:nvPr/>
          </p:nvGrpSpPr>
          <p:grpSpPr>
            <a:xfrm flipH="1">
              <a:off x="7458196" y="-108788"/>
              <a:ext cx="1870871" cy="3632582"/>
              <a:chOff x="571124" y="535412"/>
              <a:chExt cx="1870871" cy="3632582"/>
            </a:xfrm>
          </p:grpSpPr>
          <p:grpSp>
            <p:nvGrpSpPr>
              <p:cNvPr id="334" name="Google Shape;334;p20"/>
              <p:cNvGrpSpPr/>
              <p:nvPr/>
            </p:nvGrpSpPr>
            <p:grpSpPr>
              <a:xfrm rot="4500040">
                <a:off x="920469" y="581885"/>
                <a:ext cx="352550" cy="334044"/>
                <a:chOff x="11015792" y="204441"/>
                <a:chExt cx="352560" cy="334054"/>
              </a:xfrm>
            </p:grpSpPr>
            <p:sp>
              <p:nvSpPr>
                <p:cNvPr id="335" name="Google Shape;335;p20"/>
                <p:cNvSpPr/>
                <p:nvPr/>
              </p:nvSpPr>
              <p:spPr>
                <a:xfrm>
                  <a:off x="11015792" y="204441"/>
                  <a:ext cx="352555" cy="33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7" h="15650" extrusionOk="0">
                      <a:moveTo>
                        <a:pt x="5138" y="0"/>
                      </a:moveTo>
                      <a:cubicBezTo>
                        <a:pt x="3935" y="0"/>
                        <a:pt x="2757" y="426"/>
                        <a:pt x="1855" y="1354"/>
                      </a:cubicBezTo>
                      <a:cubicBezTo>
                        <a:pt x="25" y="3158"/>
                        <a:pt x="0" y="6091"/>
                        <a:pt x="1805" y="7895"/>
                      </a:cubicBezTo>
                      <a:lnTo>
                        <a:pt x="8120" y="14261"/>
                      </a:lnTo>
                      <a:cubicBezTo>
                        <a:pt x="9032" y="15185"/>
                        <a:pt x="10231" y="15649"/>
                        <a:pt x="11431" y="15649"/>
                      </a:cubicBezTo>
                      <a:cubicBezTo>
                        <a:pt x="12606" y="15649"/>
                        <a:pt x="13782" y="15204"/>
                        <a:pt x="14687" y="14311"/>
                      </a:cubicBezTo>
                      <a:cubicBezTo>
                        <a:pt x="16491" y="12507"/>
                        <a:pt x="16517" y="9574"/>
                        <a:pt x="14712" y="7745"/>
                      </a:cubicBezTo>
                      <a:lnTo>
                        <a:pt x="8396" y="1379"/>
                      </a:lnTo>
                      <a:cubicBezTo>
                        <a:pt x="7494" y="476"/>
                        <a:pt x="6316" y="0"/>
                        <a:pt x="51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0"/>
                <p:cNvSpPr/>
                <p:nvPr/>
              </p:nvSpPr>
              <p:spPr>
                <a:xfrm>
                  <a:off x="11121710" y="301800"/>
                  <a:ext cx="246641" cy="23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5" h="11089" extrusionOk="0">
                      <a:moveTo>
                        <a:pt x="6592" y="1"/>
                      </a:moveTo>
                      <a:lnTo>
                        <a:pt x="1" y="6517"/>
                      </a:lnTo>
                      <a:lnTo>
                        <a:pt x="3158" y="9700"/>
                      </a:lnTo>
                      <a:cubicBezTo>
                        <a:pt x="4070" y="10624"/>
                        <a:pt x="5269" y="11088"/>
                        <a:pt x="6469" y="11088"/>
                      </a:cubicBezTo>
                      <a:cubicBezTo>
                        <a:pt x="7644" y="11088"/>
                        <a:pt x="8820" y="10643"/>
                        <a:pt x="9725" y="9750"/>
                      </a:cubicBezTo>
                      <a:cubicBezTo>
                        <a:pt x="11529" y="7946"/>
                        <a:pt x="11555" y="5013"/>
                        <a:pt x="9750" y="3184"/>
                      </a:cubicBezTo>
                      <a:lnTo>
                        <a:pt x="659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7" name="Google Shape;337;p20"/>
              <p:cNvGrpSpPr/>
              <p:nvPr/>
            </p:nvGrpSpPr>
            <p:grpSpPr>
              <a:xfrm>
                <a:off x="571124" y="3888033"/>
                <a:ext cx="280345" cy="279961"/>
                <a:chOff x="13116149" y="2124083"/>
                <a:chExt cx="280345" cy="279961"/>
              </a:xfrm>
            </p:grpSpPr>
            <p:sp>
              <p:nvSpPr>
                <p:cNvPr id="338" name="Google Shape;338;p20"/>
                <p:cNvSpPr/>
                <p:nvPr/>
              </p:nvSpPr>
              <p:spPr>
                <a:xfrm>
                  <a:off x="13116149" y="2124083"/>
                  <a:ext cx="280345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4" h="13116" extrusionOk="0">
                      <a:moveTo>
                        <a:pt x="4222" y="1"/>
                      </a:moveTo>
                      <a:cubicBezTo>
                        <a:pt x="3362" y="1"/>
                        <a:pt x="2494" y="295"/>
                        <a:pt x="1780" y="898"/>
                      </a:cubicBezTo>
                      <a:cubicBezTo>
                        <a:pt x="201" y="2251"/>
                        <a:pt x="1" y="4607"/>
                        <a:pt x="1329" y="6211"/>
                      </a:cubicBezTo>
                      <a:lnTo>
                        <a:pt x="6041" y="11775"/>
                      </a:lnTo>
                      <a:cubicBezTo>
                        <a:pt x="6692" y="12577"/>
                        <a:pt x="7645" y="13028"/>
                        <a:pt x="8597" y="13103"/>
                      </a:cubicBezTo>
                      <a:cubicBezTo>
                        <a:pt x="8698" y="13111"/>
                        <a:pt x="8800" y="13115"/>
                        <a:pt x="8902" y="13115"/>
                      </a:cubicBezTo>
                      <a:cubicBezTo>
                        <a:pt x="9761" y="13115"/>
                        <a:pt x="10637" y="12831"/>
                        <a:pt x="11354" y="12226"/>
                      </a:cubicBezTo>
                      <a:cubicBezTo>
                        <a:pt x="12933" y="10873"/>
                        <a:pt x="13134" y="8517"/>
                        <a:pt x="11805" y="6913"/>
                      </a:cubicBezTo>
                      <a:lnTo>
                        <a:pt x="7093" y="1349"/>
                      </a:lnTo>
                      <a:cubicBezTo>
                        <a:pt x="6356" y="459"/>
                        <a:pt x="5295" y="1"/>
                        <a:pt x="42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0"/>
                <p:cNvSpPr/>
                <p:nvPr/>
              </p:nvSpPr>
              <p:spPr>
                <a:xfrm>
                  <a:off x="13116149" y="2124083"/>
                  <a:ext cx="201710" cy="19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0" h="8994" extrusionOk="0">
                      <a:moveTo>
                        <a:pt x="4222" y="1"/>
                      </a:moveTo>
                      <a:cubicBezTo>
                        <a:pt x="3362" y="1"/>
                        <a:pt x="2494" y="295"/>
                        <a:pt x="1780" y="898"/>
                      </a:cubicBezTo>
                      <a:cubicBezTo>
                        <a:pt x="201" y="2251"/>
                        <a:pt x="1" y="4607"/>
                        <a:pt x="1329" y="6211"/>
                      </a:cubicBezTo>
                      <a:lnTo>
                        <a:pt x="3685" y="8993"/>
                      </a:lnTo>
                      <a:lnTo>
                        <a:pt x="9449" y="4131"/>
                      </a:lnTo>
                      <a:lnTo>
                        <a:pt x="7093" y="1349"/>
                      </a:lnTo>
                      <a:cubicBezTo>
                        <a:pt x="6356" y="459"/>
                        <a:pt x="5295" y="1"/>
                        <a:pt x="42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0" name="Google Shape;340;p20"/>
              <p:cNvGrpSpPr/>
              <p:nvPr/>
            </p:nvGrpSpPr>
            <p:grpSpPr>
              <a:xfrm>
                <a:off x="2196961" y="1202646"/>
                <a:ext cx="245033" cy="147524"/>
                <a:chOff x="4623682" y="1196214"/>
                <a:chExt cx="224472" cy="135145"/>
              </a:xfrm>
            </p:grpSpPr>
            <p:sp>
              <p:nvSpPr>
                <p:cNvPr id="341" name="Google Shape;341;p20"/>
                <p:cNvSpPr/>
                <p:nvPr/>
              </p:nvSpPr>
              <p:spPr>
                <a:xfrm>
                  <a:off x="4623682" y="1196214"/>
                  <a:ext cx="224472" cy="135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9" h="6911" extrusionOk="0">
                      <a:moveTo>
                        <a:pt x="8354" y="1"/>
                      </a:moveTo>
                      <a:cubicBezTo>
                        <a:pt x="8146" y="1"/>
                        <a:pt x="7933" y="24"/>
                        <a:pt x="7720" y="72"/>
                      </a:cubicBezTo>
                      <a:lnTo>
                        <a:pt x="2331" y="1275"/>
                      </a:lnTo>
                      <a:cubicBezTo>
                        <a:pt x="1579" y="1451"/>
                        <a:pt x="953" y="1902"/>
                        <a:pt x="552" y="2528"/>
                      </a:cubicBezTo>
                      <a:cubicBezTo>
                        <a:pt x="151" y="3130"/>
                        <a:pt x="0" y="3907"/>
                        <a:pt x="176" y="4684"/>
                      </a:cubicBezTo>
                      <a:cubicBezTo>
                        <a:pt x="457" y="6002"/>
                        <a:pt x="1632" y="6911"/>
                        <a:pt x="2947" y="6911"/>
                      </a:cubicBezTo>
                      <a:cubicBezTo>
                        <a:pt x="3157" y="6911"/>
                        <a:pt x="3370" y="6888"/>
                        <a:pt x="3584" y="6839"/>
                      </a:cubicBezTo>
                      <a:lnTo>
                        <a:pt x="8948" y="5636"/>
                      </a:lnTo>
                      <a:cubicBezTo>
                        <a:pt x="10502" y="5310"/>
                        <a:pt x="11479" y="3782"/>
                        <a:pt x="11128" y="2253"/>
                      </a:cubicBezTo>
                      <a:cubicBezTo>
                        <a:pt x="10825" y="912"/>
                        <a:pt x="9665" y="1"/>
                        <a:pt x="83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0"/>
                <p:cNvSpPr/>
                <p:nvPr/>
              </p:nvSpPr>
              <p:spPr>
                <a:xfrm>
                  <a:off x="4722179" y="1196214"/>
                  <a:ext cx="125973" cy="12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" h="6238" extrusionOk="0">
                      <a:moveTo>
                        <a:pt x="3317" y="1"/>
                      </a:moveTo>
                      <a:cubicBezTo>
                        <a:pt x="3109" y="1"/>
                        <a:pt x="2896" y="24"/>
                        <a:pt x="2683" y="72"/>
                      </a:cubicBezTo>
                      <a:lnTo>
                        <a:pt x="1" y="674"/>
                      </a:lnTo>
                      <a:lnTo>
                        <a:pt x="1229" y="6238"/>
                      </a:lnTo>
                      <a:lnTo>
                        <a:pt x="3911" y="5636"/>
                      </a:lnTo>
                      <a:cubicBezTo>
                        <a:pt x="5465" y="5310"/>
                        <a:pt x="6442" y="3782"/>
                        <a:pt x="6091" y="2253"/>
                      </a:cubicBezTo>
                      <a:cubicBezTo>
                        <a:pt x="5788" y="912"/>
                        <a:pt x="4628" y="1"/>
                        <a:pt x="33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3" name="Google Shape;343;p20"/>
            <p:cNvGrpSpPr/>
            <p:nvPr/>
          </p:nvGrpSpPr>
          <p:grpSpPr>
            <a:xfrm rot="4500040">
              <a:off x="920469" y="581885"/>
              <a:ext cx="352550" cy="334044"/>
              <a:chOff x="11015792" y="204441"/>
              <a:chExt cx="352560" cy="334054"/>
            </a:xfrm>
          </p:grpSpPr>
          <p:sp>
            <p:nvSpPr>
              <p:cNvPr id="344" name="Google Shape;344;p20"/>
              <p:cNvSpPr/>
              <p:nvPr/>
            </p:nvSpPr>
            <p:spPr>
              <a:xfrm>
                <a:off x="11015792" y="204441"/>
                <a:ext cx="352555" cy="334049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11121710" y="301800"/>
                <a:ext cx="246641" cy="236695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" name="Google Shape;346;p20"/>
            <p:cNvGrpSpPr/>
            <p:nvPr/>
          </p:nvGrpSpPr>
          <p:grpSpPr>
            <a:xfrm>
              <a:off x="571124" y="3888033"/>
              <a:ext cx="280345" cy="279961"/>
              <a:chOff x="13116149" y="2124083"/>
              <a:chExt cx="280345" cy="279961"/>
            </a:xfrm>
          </p:grpSpPr>
          <p:sp>
            <p:nvSpPr>
              <p:cNvPr id="347" name="Google Shape;347;p20"/>
              <p:cNvSpPr/>
              <p:nvPr/>
            </p:nvSpPr>
            <p:spPr>
              <a:xfrm>
                <a:off x="13116149" y="2124083"/>
                <a:ext cx="280345" cy="279961"/>
              </a:xfrm>
              <a:custGeom>
                <a:avLst/>
                <a:gdLst/>
                <a:ahLst/>
                <a:cxnLst/>
                <a:rect l="l" t="t" r="r" b="b"/>
                <a:pathLst>
                  <a:path w="13134" h="13116" extrusionOk="0">
                    <a:moveTo>
                      <a:pt x="4222" y="1"/>
                    </a:moveTo>
                    <a:cubicBezTo>
                      <a:pt x="3362" y="1"/>
                      <a:pt x="2494" y="295"/>
                      <a:pt x="1780" y="898"/>
                    </a:cubicBezTo>
                    <a:cubicBezTo>
                      <a:pt x="201" y="2251"/>
                      <a:pt x="1" y="4607"/>
                      <a:pt x="1329" y="6211"/>
                    </a:cubicBezTo>
                    <a:lnTo>
                      <a:pt x="6041" y="11775"/>
                    </a:lnTo>
                    <a:cubicBezTo>
                      <a:pt x="6692" y="12577"/>
                      <a:pt x="7645" y="13028"/>
                      <a:pt x="8597" y="13103"/>
                    </a:cubicBezTo>
                    <a:cubicBezTo>
                      <a:pt x="8698" y="13111"/>
                      <a:pt x="8800" y="13115"/>
                      <a:pt x="8902" y="13115"/>
                    </a:cubicBezTo>
                    <a:cubicBezTo>
                      <a:pt x="9761" y="13115"/>
                      <a:pt x="10637" y="12831"/>
                      <a:pt x="11354" y="12226"/>
                    </a:cubicBezTo>
                    <a:cubicBezTo>
                      <a:pt x="12933" y="10873"/>
                      <a:pt x="13134" y="8517"/>
                      <a:pt x="11805" y="6913"/>
                    </a:cubicBezTo>
                    <a:lnTo>
                      <a:pt x="7093" y="1349"/>
                    </a:lnTo>
                    <a:cubicBezTo>
                      <a:pt x="6356" y="459"/>
                      <a:pt x="5295" y="1"/>
                      <a:pt x="4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13116149" y="2124083"/>
                <a:ext cx="201710" cy="191977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994" extrusionOk="0">
                    <a:moveTo>
                      <a:pt x="4222" y="1"/>
                    </a:moveTo>
                    <a:cubicBezTo>
                      <a:pt x="3362" y="1"/>
                      <a:pt x="2494" y="295"/>
                      <a:pt x="1780" y="898"/>
                    </a:cubicBezTo>
                    <a:cubicBezTo>
                      <a:pt x="201" y="2251"/>
                      <a:pt x="1" y="4607"/>
                      <a:pt x="1329" y="6211"/>
                    </a:cubicBezTo>
                    <a:lnTo>
                      <a:pt x="3685" y="8993"/>
                    </a:lnTo>
                    <a:lnTo>
                      <a:pt x="9449" y="4131"/>
                    </a:lnTo>
                    <a:lnTo>
                      <a:pt x="7093" y="1349"/>
                    </a:lnTo>
                    <a:cubicBezTo>
                      <a:pt x="6356" y="459"/>
                      <a:pt x="5295" y="1"/>
                      <a:pt x="4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20"/>
            <p:cNvGrpSpPr/>
            <p:nvPr/>
          </p:nvGrpSpPr>
          <p:grpSpPr>
            <a:xfrm rot="7180044">
              <a:off x="5474543" y="4606555"/>
              <a:ext cx="245032" cy="147523"/>
              <a:chOff x="5074118" y="1009029"/>
              <a:chExt cx="224472" cy="135145"/>
            </a:xfrm>
          </p:grpSpPr>
          <p:sp>
            <p:nvSpPr>
              <p:cNvPr id="350" name="Google Shape;350;p20"/>
              <p:cNvSpPr/>
              <p:nvPr/>
            </p:nvSpPr>
            <p:spPr>
              <a:xfrm>
                <a:off x="5074118" y="1009029"/>
                <a:ext cx="224472" cy="135145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6911" extrusionOk="0">
                    <a:moveTo>
                      <a:pt x="8354" y="1"/>
                    </a:moveTo>
                    <a:cubicBezTo>
                      <a:pt x="8146" y="1"/>
                      <a:pt x="7933" y="24"/>
                      <a:pt x="7720" y="72"/>
                    </a:cubicBezTo>
                    <a:lnTo>
                      <a:pt x="2331" y="1275"/>
                    </a:lnTo>
                    <a:cubicBezTo>
                      <a:pt x="1579" y="1451"/>
                      <a:pt x="953" y="1902"/>
                      <a:pt x="552" y="2528"/>
                    </a:cubicBezTo>
                    <a:cubicBezTo>
                      <a:pt x="151" y="3130"/>
                      <a:pt x="0" y="3907"/>
                      <a:pt x="176" y="4684"/>
                    </a:cubicBezTo>
                    <a:cubicBezTo>
                      <a:pt x="457" y="6002"/>
                      <a:pt x="1632" y="6911"/>
                      <a:pt x="2947" y="6911"/>
                    </a:cubicBezTo>
                    <a:cubicBezTo>
                      <a:pt x="3157" y="6911"/>
                      <a:pt x="3370" y="6888"/>
                      <a:pt x="3584" y="6839"/>
                    </a:cubicBezTo>
                    <a:lnTo>
                      <a:pt x="8948" y="5636"/>
                    </a:lnTo>
                    <a:cubicBezTo>
                      <a:pt x="10502" y="5310"/>
                      <a:pt x="11479" y="3782"/>
                      <a:pt x="11128" y="2253"/>
                    </a:cubicBezTo>
                    <a:cubicBezTo>
                      <a:pt x="10825" y="912"/>
                      <a:pt x="9665" y="1"/>
                      <a:pt x="83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0"/>
              <p:cNvSpPr/>
              <p:nvPr/>
            </p:nvSpPr>
            <p:spPr>
              <a:xfrm>
                <a:off x="5172615" y="1009029"/>
                <a:ext cx="125973" cy="12198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6238" extrusionOk="0">
                    <a:moveTo>
                      <a:pt x="3317" y="1"/>
                    </a:moveTo>
                    <a:cubicBezTo>
                      <a:pt x="3109" y="1"/>
                      <a:pt x="2896" y="24"/>
                      <a:pt x="2683" y="72"/>
                    </a:cubicBezTo>
                    <a:lnTo>
                      <a:pt x="1" y="674"/>
                    </a:lnTo>
                    <a:lnTo>
                      <a:pt x="1229" y="6238"/>
                    </a:lnTo>
                    <a:lnTo>
                      <a:pt x="3911" y="5636"/>
                    </a:lnTo>
                    <a:cubicBezTo>
                      <a:pt x="5465" y="5310"/>
                      <a:pt x="6442" y="3782"/>
                      <a:pt x="6091" y="2253"/>
                    </a:cubicBezTo>
                    <a:cubicBezTo>
                      <a:pt x="5788" y="912"/>
                      <a:pt x="4628" y="1"/>
                      <a:pt x="3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2" name="Google Shape;352;p20"/>
          <p:cNvSpPr txBox="1">
            <a:spLocks noGrp="1"/>
          </p:cNvSpPr>
          <p:nvPr>
            <p:ph type="title"/>
          </p:nvPr>
        </p:nvSpPr>
        <p:spPr>
          <a:xfrm>
            <a:off x="1723950" y="1132213"/>
            <a:ext cx="5696100" cy="1964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0"/>
          <p:cNvSpPr txBox="1">
            <a:spLocks noGrp="1"/>
          </p:cNvSpPr>
          <p:nvPr>
            <p:ph type="subTitle" idx="1"/>
          </p:nvPr>
        </p:nvSpPr>
        <p:spPr>
          <a:xfrm>
            <a:off x="2076200" y="3210288"/>
            <a:ext cx="5037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1_1_1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2"/>
          <p:cNvSpPr txBox="1">
            <a:spLocks noGrp="1"/>
          </p:cNvSpPr>
          <p:nvPr>
            <p:ph type="title"/>
          </p:nvPr>
        </p:nvSpPr>
        <p:spPr>
          <a:xfrm>
            <a:off x="714300" y="535400"/>
            <a:ext cx="7715400" cy="563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97" name="Google Shape;697;p32"/>
          <p:cNvGrpSpPr/>
          <p:nvPr/>
        </p:nvGrpSpPr>
        <p:grpSpPr>
          <a:xfrm>
            <a:off x="140652" y="-67438"/>
            <a:ext cx="9123716" cy="5297107"/>
            <a:chOff x="140652" y="-67438"/>
            <a:chExt cx="9123716" cy="5297107"/>
          </a:xfrm>
        </p:grpSpPr>
        <p:grpSp>
          <p:nvGrpSpPr>
            <p:cNvPr id="698" name="Google Shape;698;p32"/>
            <p:cNvGrpSpPr/>
            <p:nvPr/>
          </p:nvGrpSpPr>
          <p:grpSpPr>
            <a:xfrm flipH="1">
              <a:off x="140652" y="-67438"/>
              <a:ext cx="9123716" cy="5297107"/>
              <a:chOff x="273649" y="-67438"/>
              <a:chExt cx="9123716" cy="5297107"/>
            </a:xfrm>
          </p:grpSpPr>
          <p:grpSp>
            <p:nvGrpSpPr>
              <p:cNvPr id="699" name="Google Shape;699;p32"/>
              <p:cNvGrpSpPr/>
              <p:nvPr/>
            </p:nvGrpSpPr>
            <p:grpSpPr>
              <a:xfrm rot="4500040">
                <a:off x="871832" y="-20972"/>
                <a:ext cx="352552" cy="334067"/>
                <a:chOff x="10754864" y="445379"/>
                <a:chExt cx="352562" cy="334077"/>
              </a:xfrm>
            </p:grpSpPr>
            <p:sp>
              <p:nvSpPr>
                <p:cNvPr id="700" name="Google Shape;700;p32"/>
                <p:cNvSpPr/>
                <p:nvPr/>
              </p:nvSpPr>
              <p:spPr>
                <a:xfrm>
                  <a:off x="10754864" y="445379"/>
                  <a:ext cx="352555" cy="33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7" h="15650" extrusionOk="0">
                      <a:moveTo>
                        <a:pt x="5138" y="0"/>
                      </a:moveTo>
                      <a:cubicBezTo>
                        <a:pt x="3935" y="0"/>
                        <a:pt x="2757" y="426"/>
                        <a:pt x="1855" y="1354"/>
                      </a:cubicBezTo>
                      <a:cubicBezTo>
                        <a:pt x="25" y="3158"/>
                        <a:pt x="0" y="6091"/>
                        <a:pt x="1805" y="7895"/>
                      </a:cubicBezTo>
                      <a:lnTo>
                        <a:pt x="8120" y="14261"/>
                      </a:lnTo>
                      <a:cubicBezTo>
                        <a:pt x="9032" y="15185"/>
                        <a:pt x="10231" y="15649"/>
                        <a:pt x="11431" y="15649"/>
                      </a:cubicBezTo>
                      <a:cubicBezTo>
                        <a:pt x="12606" y="15649"/>
                        <a:pt x="13782" y="15204"/>
                        <a:pt x="14687" y="14311"/>
                      </a:cubicBezTo>
                      <a:cubicBezTo>
                        <a:pt x="16491" y="12507"/>
                        <a:pt x="16517" y="9574"/>
                        <a:pt x="14712" y="7745"/>
                      </a:cubicBezTo>
                      <a:lnTo>
                        <a:pt x="8396" y="1379"/>
                      </a:lnTo>
                      <a:cubicBezTo>
                        <a:pt x="7494" y="476"/>
                        <a:pt x="6316" y="0"/>
                        <a:pt x="51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2"/>
                <p:cNvSpPr/>
                <p:nvPr/>
              </p:nvSpPr>
              <p:spPr>
                <a:xfrm>
                  <a:off x="10845330" y="527902"/>
                  <a:ext cx="262096" cy="251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5" h="11089" extrusionOk="0">
                      <a:moveTo>
                        <a:pt x="6592" y="1"/>
                      </a:moveTo>
                      <a:lnTo>
                        <a:pt x="1" y="6517"/>
                      </a:lnTo>
                      <a:lnTo>
                        <a:pt x="3158" y="9700"/>
                      </a:lnTo>
                      <a:cubicBezTo>
                        <a:pt x="4070" y="10624"/>
                        <a:pt x="5269" y="11088"/>
                        <a:pt x="6469" y="11088"/>
                      </a:cubicBezTo>
                      <a:cubicBezTo>
                        <a:pt x="7644" y="11088"/>
                        <a:pt x="8820" y="10643"/>
                        <a:pt x="9725" y="9750"/>
                      </a:cubicBezTo>
                      <a:cubicBezTo>
                        <a:pt x="11529" y="7946"/>
                        <a:pt x="11555" y="5013"/>
                        <a:pt x="9750" y="3184"/>
                      </a:cubicBezTo>
                      <a:lnTo>
                        <a:pt x="659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2" name="Google Shape;702;p32"/>
              <p:cNvGrpSpPr/>
              <p:nvPr/>
            </p:nvGrpSpPr>
            <p:grpSpPr>
              <a:xfrm>
                <a:off x="273649" y="1684883"/>
                <a:ext cx="280345" cy="279961"/>
                <a:chOff x="12420324" y="2067658"/>
                <a:chExt cx="280345" cy="279961"/>
              </a:xfrm>
            </p:grpSpPr>
            <p:sp>
              <p:nvSpPr>
                <p:cNvPr id="703" name="Google Shape;703;p32"/>
                <p:cNvSpPr/>
                <p:nvPr/>
              </p:nvSpPr>
              <p:spPr>
                <a:xfrm>
                  <a:off x="12420324" y="2067658"/>
                  <a:ext cx="280345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4" h="13116" extrusionOk="0">
                      <a:moveTo>
                        <a:pt x="4222" y="1"/>
                      </a:moveTo>
                      <a:cubicBezTo>
                        <a:pt x="3362" y="1"/>
                        <a:pt x="2494" y="295"/>
                        <a:pt x="1780" y="898"/>
                      </a:cubicBezTo>
                      <a:cubicBezTo>
                        <a:pt x="201" y="2251"/>
                        <a:pt x="1" y="4607"/>
                        <a:pt x="1329" y="6211"/>
                      </a:cubicBezTo>
                      <a:lnTo>
                        <a:pt x="6041" y="11775"/>
                      </a:lnTo>
                      <a:cubicBezTo>
                        <a:pt x="6692" y="12577"/>
                        <a:pt x="7645" y="13028"/>
                        <a:pt x="8597" y="13103"/>
                      </a:cubicBezTo>
                      <a:cubicBezTo>
                        <a:pt x="8698" y="13111"/>
                        <a:pt x="8800" y="13115"/>
                        <a:pt x="8902" y="13115"/>
                      </a:cubicBezTo>
                      <a:cubicBezTo>
                        <a:pt x="9761" y="13115"/>
                        <a:pt x="10637" y="12831"/>
                        <a:pt x="11354" y="12226"/>
                      </a:cubicBezTo>
                      <a:cubicBezTo>
                        <a:pt x="12933" y="10873"/>
                        <a:pt x="13134" y="8517"/>
                        <a:pt x="11805" y="6913"/>
                      </a:cubicBezTo>
                      <a:lnTo>
                        <a:pt x="7093" y="1349"/>
                      </a:lnTo>
                      <a:cubicBezTo>
                        <a:pt x="6356" y="459"/>
                        <a:pt x="5295" y="1"/>
                        <a:pt x="42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2"/>
                <p:cNvSpPr/>
                <p:nvPr/>
              </p:nvSpPr>
              <p:spPr>
                <a:xfrm>
                  <a:off x="12420324" y="2067658"/>
                  <a:ext cx="201710" cy="19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0" h="8994" extrusionOk="0">
                      <a:moveTo>
                        <a:pt x="4222" y="1"/>
                      </a:moveTo>
                      <a:cubicBezTo>
                        <a:pt x="3362" y="1"/>
                        <a:pt x="2494" y="295"/>
                        <a:pt x="1780" y="898"/>
                      </a:cubicBezTo>
                      <a:cubicBezTo>
                        <a:pt x="201" y="2251"/>
                        <a:pt x="1" y="4607"/>
                        <a:pt x="1329" y="6211"/>
                      </a:cubicBezTo>
                      <a:lnTo>
                        <a:pt x="3685" y="8993"/>
                      </a:lnTo>
                      <a:lnTo>
                        <a:pt x="9449" y="4131"/>
                      </a:lnTo>
                      <a:lnTo>
                        <a:pt x="7093" y="1349"/>
                      </a:lnTo>
                      <a:cubicBezTo>
                        <a:pt x="6356" y="459"/>
                        <a:pt x="5295" y="1"/>
                        <a:pt x="42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5" name="Google Shape;705;p32"/>
              <p:cNvGrpSpPr/>
              <p:nvPr/>
            </p:nvGrpSpPr>
            <p:grpSpPr>
              <a:xfrm>
                <a:off x="7570624" y="72283"/>
                <a:ext cx="245033" cy="147524"/>
                <a:chOff x="4698709" y="1012138"/>
                <a:chExt cx="224472" cy="135145"/>
              </a:xfrm>
            </p:grpSpPr>
            <p:sp>
              <p:nvSpPr>
                <p:cNvPr id="706" name="Google Shape;706;p32"/>
                <p:cNvSpPr/>
                <p:nvPr/>
              </p:nvSpPr>
              <p:spPr>
                <a:xfrm>
                  <a:off x="4698709" y="1012138"/>
                  <a:ext cx="224472" cy="135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9" h="6911" extrusionOk="0">
                      <a:moveTo>
                        <a:pt x="8354" y="1"/>
                      </a:moveTo>
                      <a:cubicBezTo>
                        <a:pt x="8146" y="1"/>
                        <a:pt x="7933" y="24"/>
                        <a:pt x="7720" y="72"/>
                      </a:cubicBezTo>
                      <a:lnTo>
                        <a:pt x="2331" y="1275"/>
                      </a:lnTo>
                      <a:cubicBezTo>
                        <a:pt x="1579" y="1451"/>
                        <a:pt x="953" y="1902"/>
                        <a:pt x="552" y="2528"/>
                      </a:cubicBezTo>
                      <a:cubicBezTo>
                        <a:pt x="151" y="3130"/>
                        <a:pt x="0" y="3907"/>
                        <a:pt x="176" y="4684"/>
                      </a:cubicBezTo>
                      <a:cubicBezTo>
                        <a:pt x="457" y="6002"/>
                        <a:pt x="1632" y="6911"/>
                        <a:pt x="2947" y="6911"/>
                      </a:cubicBezTo>
                      <a:cubicBezTo>
                        <a:pt x="3157" y="6911"/>
                        <a:pt x="3370" y="6888"/>
                        <a:pt x="3584" y="6839"/>
                      </a:cubicBezTo>
                      <a:lnTo>
                        <a:pt x="8948" y="5636"/>
                      </a:lnTo>
                      <a:cubicBezTo>
                        <a:pt x="10502" y="5310"/>
                        <a:pt x="11479" y="3782"/>
                        <a:pt x="11128" y="2253"/>
                      </a:cubicBezTo>
                      <a:cubicBezTo>
                        <a:pt x="10825" y="912"/>
                        <a:pt x="9665" y="1"/>
                        <a:pt x="83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2"/>
                <p:cNvSpPr/>
                <p:nvPr/>
              </p:nvSpPr>
              <p:spPr>
                <a:xfrm>
                  <a:off x="4797206" y="1012138"/>
                  <a:ext cx="125973" cy="12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" h="6238" extrusionOk="0">
                      <a:moveTo>
                        <a:pt x="3317" y="1"/>
                      </a:moveTo>
                      <a:cubicBezTo>
                        <a:pt x="3109" y="1"/>
                        <a:pt x="2896" y="24"/>
                        <a:pt x="2683" y="72"/>
                      </a:cubicBezTo>
                      <a:lnTo>
                        <a:pt x="1" y="674"/>
                      </a:lnTo>
                      <a:lnTo>
                        <a:pt x="1229" y="6238"/>
                      </a:lnTo>
                      <a:lnTo>
                        <a:pt x="3911" y="5636"/>
                      </a:lnTo>
                      <a:cubicBezTo>
                        <a:pt x="5465" y="5310"/>
                        <a:pt x="6442" y="3782"/>
                        <a:pt x="6091" y="2253"/>
                      </a:cubicBezTo>
                      <a:cubicBezTo>
                        <a:pt x="5788" y="912"/>
                        <a:pt x="4628" y="1"/>
                        <a:pt x="33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8" name="Google Shape;708;p32"/>
              <p:cNvGrpSpPr/>
              <p:nvPr/>
            </p:nvGrpSpPr>
            <p:grpSpPr>
              <a:xfrm>
                <a:off x="2241312" y="122225"/>
                <a:ext cx="7156053" cy="4827486"/>
                <a:chOff x="2241312" y="122225"/>
                <a:chExt cx="7156053" cy="4827486"/>
              </a:xfrm>
            </p:grpSpPr>
            <p:sp>
              <p:nvSpPr>
                <p:cNvPr id="709" name="Google Shape;709;p32"/>
                <p:cNvSpPr/>
                <p:nvPr/>
              </p:nvSpPr>
              <p:spPr>
                <a:xfrm>
                  <a:off x="2241312" y="4636323"/>
                  <a:ext cx="1123985" cy="313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58" h="14682" extrusionOk="0">
                      <a:moveTo>
                        <a:pt x="15226" y="1"/>
                      </a:moveTo>
                      <a:cubicBezTo>
                        <a:pt x="12828" y="1"/>
                        <a:pt x="10458" y="1009"/>
                        <a:pt x="8847" y="2777"/>
                      </a:cubicBezTo>
                      <a:cubicBezTo>
                        <a:pt x="7018" y="4731"/>
                        <a:pt x="6191" y="7589"/>
                        <a:pt x="6692" y="10220"/>
                      </a:cubicBezTo>
                      <a:cubicBezTo>
                        <a:pt x="5880" y="9765"/>
                        <a:pt x="4896" y="9481"/>
                        <a:pt x="3950" y="9481"/>
                      </a:cubicBezTo>
                      <a:cubicBezTo>
                        <a:pt x="3699" y="9481"/>
                        <a:pt x="3450" y="9501"/>
                        <a:pt x="3208" y="9544"/>
                      </a:cubicBezTo>
                      <a:cubicBezTo>
                        <a:pt x="2055" y="9744"/>
                        <a:pt x="952" y="10471"/>
                        <a:pt x="476" y="11549"/>
                      </a:cubicBezTo>
                      <a:cubicBezTo>
                        <a:pt x="0" y="12626"/>
                        <a:pt x="201" y="13930"/>
                        <a:pt x="1103" y="14681"/>
                      </a:cubicBezTo>
                      <a:lnTo>
                        <a:pt x="52030" y="14681"/>
                      </a:lnTo>
                      <a:cubicBezTo>
                        <a:pt x="52657" y="12075"/>
                        <a:pt x="51554" y="9017"/>
                        <a:pt x="49274" y="7664"/>
                      </a:cubicBezTo>
                      <a:cubicBezTo>
                        <a:pt x="48322" y="7089"/>
                        <a:pt x="47218" y="6810"/>
                        <a:pt x="46110" y="6810"/>
                      </a:cubicBezTo>
                      <a:cubicBezTo>
                        <a:pt x="44563" y="6810"/>
                        <a:pt x="43009" y="7354"/>
                        <a:pt x="41855" y="8391"/>
                      </a:cubicBezTo>
                      <a:cubicBezTo>
                        <a:pt x="41554" y="5659"/>
                        <a:pt x="39750" y="3127"/>
                        <a:pt x="37419" y="1649"/>
                      </a:cubicBezTo>
                      <a:cubicBezTo>
                        <a:pt x="35709" y="546"/>
                        <a:pt x="33689" y="9"/>
                        <a:pt x="31666" y="9"/>
                      </a:cubicBezTo>
                      <a:cubicBezTo>
                        <a:pt x="30931" y="9"/>
                        <a:pt x="30195" y="80"/>
                        <a:pt x="29474" y="220"/>
                      </a:cubicBezTo>
                      <a:cubicBezTo>
                        <a:pt x="26767" y="772"/>
                        <a:pt x="24286" y="2300"/>
                        <a:pt x="22456" y="4356"/>
                      </a:cubicBezTo>
                      <a:cubicBezTo>
                        <a:pt x="21103" y="2050"/>
                        <a:pt x="18747" y="320"/>
                        <a:pt x="16090" y="45"/>
                      </a:cubicBezTo>
                      <a:cubicBezTo>
                        <a:pt x="15803" y="15"/>
                        <a:pt x="15514" y="1"/>
                        <a:pt x="152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2"/>
                <p:cNvSpPr/>
                <p:nvPr/>
              </p:nvSpPr>
              <p:spPr>
                <a:xfrm flipH="1">
                  <a:off x="8913730" y="122225"/>
                  <a:ext cx="483635" cy="23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8" h="11119" extrusionOk="0">
                      <a:moveTo>
                        <a:pt x="5749" y="1"/>
                      </a:moveTo>
                      <a:cubicBezTo>
                        <a:pt x="5093" y="1"/>
                        <a:pt x="4445" y="114"/>
                        <a:pt x="3835" y="367"/>
                      </a:cubicBezTo>
                      <a:cubicBezTo>
                        <a:pt x="1956" y="1144"/>
                        <a:pt x="778" y="3099"/>
                        <a:pt x="402" y="5079"/>
                      </a:cubicBezTo>
                      <a:cubicBezTo>
                        <a:pt x="1" y="7059"/>
                        <a:pt x="301" y="9114"/>
                        <a:pt x="577" y="11119"/>
                      </a:cubicBezTo>
                      <a:lnTo>
                        <a:pt x="21830" y="11119"/>
                      </a:lnTo>
                      <a:cubicBezTo>
                        <a:pt x="22657" y="9690"/>
                        <a:pt x="22557" y="7685"/>
                        <a:pt x="21680" y="6282"/>
                      </a:cubicBezTo>
                      <a:cubicBezTo>
                        <a:pt x="20826" y="4953"/>
                        <a:pt x="19275" y="4118"/>
                        <a:pt x="17709" y="4118"/>
                      </a:cubicBezTo>
                      <a:cubicBezTo>
                        <a:pt x="17621" y="4118"/>
                        <a:pt x="17532" y="4121"/>
                        <a:pt x="17444" y="4126"/>
                      </a:cubicBezTo>
                      <a:cubicBezTo>
                        <a:pt x="15790" y="4252"/>
                        <a:pt x="14261" y="5329"/>
                        <a:pt x="13585" y="6833"/>
                      </a:cubicBezTo>
                      <a:cubicBezTo>
                        <a:pt x="12958" y="4277"/>
                        <a:pt x="11279" y="2021"/>
                        <a:pt x="8948" y="818"/>
                      </a:cubicBezTo>
                      <a:cubicBezTo>
                        <a:pt x="7960" y="316"/>
                        <a:pt x="6845" y="1"/>
                        <a:pt x="57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1" name="Google Shape;711;p32"/>
              <p:cNvGrpSpPr/>
              <p:nvPr/>
            </p:nvGrpSpPr>
            <p:grpSpPr>
              <a:xfrm rot="-4500040" flipH="1">
                <a:off x="9014136" y="3024048"/>
                <a:ext cx="352550" cy="334044"/>
                <a:chOff x="10343040" y="1133048"/>
                <a:chExt cx="352560" cy="334054"/>
              </a:xfrm>
            </p:grpSpPr>
            <p:sp>
              <p:nvSpPr>
                <p:cNvPr id="712" name="Google Shape;712;p32"/>
                <p:cNvSpPr/>
                <p:nvPr/>
              </p:nvSpPr>
              <p:spPr>
                <a:xfrm>
                  <a:off x="10343040" y="1133048"/>
                  <a:ext cx="352555" cy="334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7" h="15650" extrusionOk="0">
                      <a:moveTo>
                        <a:pt x="5138" y="0"/>
                      </a:moveTo>
                      <a:cubicBezTo>
                        <a:pt x="3935" y="0"/>
                        <a:pt x="2757" y="426"/>
                        <a:pt x="1855" y="1354"/>
                      </a:cubicBezTo>
                      <a:cubicBezTo>
                        <a:pt x="25" y="3158"/>
                        <a:pt x="0" y="6091"/>
                        <a:pt x="1805" y="7895"/>
                      </a:cubicBezTo>
                      <a:lnTo>
                        <a:pt x="8120" y="14261"/>
                      </a:lnTo>
                      <a:cubicBezTo>
                        <a:pt x="9032" y="15185"/>
                        <a:pt x="10231" y="15649"/>
                        <a:pt x="11431" y="15649"/>
                      </a:cubicBezTo>
                      <a:cubicBezTo>
                        <a:pt x="12606" y="15649"/>
                        <a:pt x="13782" y="15204"/>
                        <a:pt x="14687" y="14311"/>
                      </a:cubicBezTo>
                      <a:cubicBezTo>
                        <a:pt x="16491" y="12507"/>
                        <a:pt x="16517" y="9574"/>
                        <a:pt x="14712" y="7745"/>
                      </a:cubicBezTo>
                      <a:lnTo>
                        <a:pt x="8396" y="1379"/>
                      </a:lnTo>
                      <a:cubicBezTo>
                        <a:pt x="7494" y="476"/>
                        <a:pt x="6316" y="0"/>
                        <a:pt x="51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2"/>
                <p:cNvSpPr/>
                <p:nvPr/>
              </p:nvSpPr>
              <p:spPr>
                <a:xfrm>
                  <a:off x="10448958" y="1230407"/>
                  <a:ext cx="246641" cy="23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5" h="11089" extrusionOk="0">
                      <a:moveTo>
                        <a:pt x="6592" y="1"/>
                      </a:moveTo>
                      <a:lnTo>
                        <a:pt x="1" y="6517"/>
                      </a:lnTo>
                      <a:lnTo>
                        <a:pt x="3158" y="9700"/>
                      </a:lnTo>
                      <a:cubicBezTo>
                        <a:pt x="4070" y="10624"/>
                        <a:pt x="5269" y="11088"/>
                        <a:pt x="6469" y="11088"/>
                      </a:cubicBezTo>
                      <a:cubicBezTo>
                        <a:pt x="7644" y="11088"/>
                        <a:pt x="8820" y="10643"/>
                        <a:pt x="9725" y="9750"/>
                      </a:cubicBezTo>
                      <a:cubicBezTo>
                        <a:pt x="11529" y="7946"/>
                        <a:pt x="11555" y="5013"/>
                        <a:pt x="9750" y="3184"/>
                      </a:cubicBezTo>
                      <a:lnTo>
                        <a:pt x="659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4" name="Google Shape;714;p32"/>
              <p:cNvGrpSpPr/>
              <p:nvPr/>
            </p:nvGrpSpPr>
            <p:grpSpPr>
              <a:xfrm flipH="1">
                <a:off x="8913735" y="4949708"/>
                <a:ext cx="280345" cy="279961"/>
                <a:chOff x="12420324" y="2067658"/>
                <a:chExt cx="280345" cy="279961"/>
              </a:xfrm>
            </p:grpSpPr>
            <p:sp>
              <p:nvSpPr>
                <p:cNvPr id="715" name="Google Shape;715;p32"/>
                <p:cNvSpPr/>
                <p:nvPr/>
              </p:nvSpPr>
              <p:spPr>
                <a:xfrm>
                  <a:off x="12420324" y="2067658"/>
                  <a:ext cx="280345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4" h="13116" extrusionOk="0">
                      <a:moveTo>
                        <a:pt x="4222" y="1"/>
                      </a:moveTo>
                      <a:cubicBezTo>
                        <a:pt x="3362" y="1"/>
                        <a:pt x="2494" y="295"/>
                        <a:pt x="1780" y="898"/>
                      </a:cubicBezTo>
                      <a:cubicBezTo>
                        <a:pt x="201" y="2251"/>
                        <a:pt x="1" y="4607"/>
                        <a:pt x="1329" y="6211"/>
                      </a:cubicBezTo>
                      <a:lnTo>
                        <a:pt x="6041" y="11775"/>
                      </a:lnTo>
                      <a:cubicBezTo>
                        <a:pt x="6692" y="12577"/>
                        <a:pt x="7645" y="13028"/>
                        <a:pt x="8597" y="13103"/>
                      </a:cubicBezTo>
                      <a:cubicBezTo>
                        <a:pt x="8698" y="13111"/>
                        <a:pt x="8800" y="13115"/>
                        <a:pt x="8902" y="13115"/>
                      </a:cubicBezTo>
                      <a:cubicBezTo>
                        <a:pt x="9761" y="13115"/>
                        <a:pt x="10637" y="12831"/>
                        <a:pt x="11354" y="12226"/>
                      </a:cubicBezTo>
                      <a:cubicBezTo>
                        <a:pt x="12933" y="10873"/>
                        <a:pt x="13134" y="8517"/>
                        <a:pt x="11805" y="6913"/>
                      </a:cubicBezTo>
                      <a:lnTo>
                        <a:pt x="7093" y="1349"/>
                      </a:lnTo>
                      <a:cubicBezTo>
                        <a:pt x="6356" y="459"/>
                        <a:pt x="5295" y="1"/>
                        <a:pt x="42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2"/>
                <p:cNvSpPr/>
                <p:nvPr/>
              </p:nvSpPr>
              <p:spPr>
                <a:xfrm>
                  <a:off x="12420324" y="2067658"/>
                  <a:ext cx="201710" cy="191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0" h="8994" extrusionOk="0">
                      <a:moveTo>
                        <a:pt x="4222" y="1"/>
                      </a:moveTo>
                      <a:cubicBezTo>
                        <a:pt x="3362" y="1"/>
                        <a:pt x="2494" y="295"/>
                        <a:pt x="1780" y="898"/>
                      </a:cubicBezTo>
                      <a:cubicBezTo>
                        <a:pt x="201" y="2251"/>
                        <a:pt x="1" y="4607"/>
                        <a:pt x="1329" y="6211"/>
                      </a:cubicBezTo>
                      <a:lnTo>
                        <a:pt x="3685" y="8993"/>
                      </a:lnTo>
                      <a:lnTo>
                        <a:pt x="9449" y="4131"/>
                      </a:lnTo>
                      <a:lnTo>
                        <a:pt x="7093" y="1349"/>
                      </a:lnTo>
                      <a:cubicBezTo>
                        <a:pt x="6356" y="459"/>
                        <a:pt x="5295" y="1"/>
                        <a:pt x="42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7" name="Google Shape;717;p32"/>
            <p:cNvSpPr/>
            <p:nvPr/>
          </p:nvSpPr>
          <p:spPr>
            <a:xfrm>
              <a:off x="6172720" y="54000"/>
              <a:ext cx="715271" cy="373772"/>
            </a:xfrm>
            <a:custGeom>
              <a:avLst/>
              <a:gdLst/>
              <a:ahLst/>
              <a:cxnLst/>
              <a:rect l="l" t="t" r="r" b="b"/>
              <a:pathLst>
                <a:path w="33510" h="17511" extrusionOk="0">
                  <a:moveTo>
                    <a:pt x="16649" y="0"/>
                  </a:moveTo>
                  <a:cubicBezTo>
                    <a:pt x="16119" y="0"/>
                    <a:pt x="15588" y="62"/>
                    <a:pt x="15064" y="192"/>
                  </a:cubicBezTo>
                  <a:cubicBezTo>
                    <a:pt x="13209" y="668"/>
                    <a:pt x="11605" y="1946"/>
                    <a:pt x="10602" y="3575"/>
                  </a:cubicBezTo>
                  <a:cubicBezTo>
                    <a:pt x="9600" y="5204"/>
                    <a:pt x="9274" y="7109"/>
                    <a:pt x="9324" y="9014"/>
                  </a:cubicBezTo>
                  <a:cubicBezTo>
                    <a:pt x="8436" y="8075"/>
                    <a:pt x="7153" y="7589"/>
                    <a:pt x="5862" y="7589"/>
                  </a:cubicBezTo>
                  <a:cubicBezTo>
                    <a:pt x="5258" y="7589"/>
                    <a:pt x="4653" y="7695"/>
                    <a:pt x="4086" y="7911"/>
                  </a:cubicBezTo>
                  <a:cubicBezTo>
                    <a:pt x="2307" y="8563"/>
                    <a:pt x="978" y="10192"/>
                    <a:pt x="502" y="12021"/>
                  </a:cubicBezTo>
                  <a:cubicBezTo>
                    <a:pt x="1" y="13851"/>
                    <a:pt x="226" y="15806"/>
                    <a:pt x="1028" y="17510"/>
                  </a:cubicBezTo>
                  <a:lnTo>
                    <a:pt x="32758" y="17510"/>
                  </a:lnTo>
                  <a:cubicBezTo>
                    <a:pt x="33134" y="16407"/>
                    <a:pt x="33510" y="14878"/>
                    <a:pt x="33134" y="13776"/>
                  </a:cubicBezTo>
                  <a:cubicBezTo>
                    <a:pt x="32733" y="12673"/>
                    <a:pt x="31856" y="11695"/>
                    <a:pt x="30728" y="11395"/>
                  </a:cubicBezTo>
                  <a:cubicBezTo>
                    <a:pt x="30439" y="11311"/>
                    <a:pt x="30127" y="11269"/>
                    <a:pt x="29813" y="11269"/>
                  </a:cubicBezTo>
                  <a:cubicBezTo>
                    <a:pt x="28899" y="11269"/>
                    <a:pt x="27961" y="11626"/>
                    <a:pt x="27495" y="12372"/>
                  </a:cubicBezTo>
                  <a:cubicBezTo>
                    <a:pt x="26668" y="9264"/>
                    <a:pt x="25665" y="6081"/>
                    <a:pt x="23610" y="3600"/>
                  </a:cubicBezTo>
                  <a:cubicBezTo>
                    <a:pt x="21899" y="1514"/>
                    <a:pt x="19285" y="0"/>
                    <a:pt x="16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37"/>
          <p:cNvGrpSpPr/>
          <p:nvPr/>
        </p:nvGrpSpPr>
        <p:grpSpPr>
          <a:xfrm>
            <a:off x="-85733" y="250499"/>
            <a:ext cx="9414810" cy="4806836"/>
            <a:chOff x="-85733" y="250499"/>
            <a:chExt cx="9414810" cy="4806836"/>
          </a:xfrm>
        </p:grpSpPr>
        <p:sp>
          <p:nvSpPr>
            <p:cNvPr id="859" name="Google Shape;859;p37"/>
            <p:cNvSpPr/>
            <p:nvPr/>
          </p:nvSpPr>
          <p:spPr>
            <a:xfrm flipH="1">
              <a:off x="2104980" y="250499"/>
              <a:ext cx="1564996" cy="436312"/>
            </a:xfrm>
            <a:custGeom>
              <a:avLst/>
              <a:gdLst/>
              <a:ahLst/>
              <a:cxnLst/>
              <a:rect l="l" t="t" r="r" b="b"/>
              <a:pathLst>
                <a:path w="52658" h="14682" extrusionOk="0">
                  <a:moveTo>
                    <a:pt x="15226" y="1"/>
                  </a:moveTo>
                  <a:cubicBezTo>
                    <a:pt x="12828" y="1"/>
                    <a:pt x="10458" y="1009"/>
                    <a:pt x="8847" y="2777"/>
                  </a:cubicBezTo>
                  <a:cubicBezTo>
                    <a:pt x="7018" y="4731"/>
                    <a:pt x="6191" y="7589"/>
                    <a:pt x="6692" y="10220"/>
                  </a:cubicBezTo>
                  <a:cubicBezTo>
                    <a:pt x="5880" y="9765"/>
                    <a:pt x="4896" y="9481"/>
                    <a:pt x="3950" y="9481"/>
                  </a:cubicBezTo>
                  <a:cubicBezTo>
                    <a:pt x="3699" y="9481"/>
                    <a:pt x="3450" y="9501"/>
                    <a:pt x="3208" y="9544"/>
                  </a:cubicBezTo>
                  <a:cubicBezTo>
                    <a:pt x="2055" y="9744"/>
                    <a:pt x="952" y="10471"/>
                    <a:pt x="476" y="11549"/>
                  </a:cubicBezTo>
                  <a:cubicBezTo>
                    <a:pt x="0" y="12626"/>
                    <a:pt x="201" y="13930"/>
                    <a:pt x="1103" y="14681"/>
                  </a:cubicBezTo>
                  <a:lnTo>
                    <a:pt x="52030" y="14681"/>
                  </a:lnTo>
                  <a:cubicBezTo>
                    <a:pt x="52657" y="12075"/>
                    <a:pt x="51554" y="9017"/>
                    <a:pt x="49274" y="7664"/>
                  </a:cubicBezTo>
                  <a:cubicBezTo>
                    <a:pt x="48322" y="7089"/>
                    <a:pt x="47218" y="6810"/>
                    <a:pt x="46110" y="6810"/>
                  </a:cubicBezTo>
                  <a:cubicBezTo>
                    <a:pt x="44563" y="6810"/>
                    <a:pt x="43009" y="7354"/>
                    <a:pt x="41855" y="8391"/>
                  </a:cubicBezTo>
                  <a:cubicBezTo>
                    <a:pt x="41554" y="5659"/>
                    <a:pt x="39750" y="3127"/>
                    <a:pt x="37419" y="1649"/>
                  </a:cubicBezTo>
                  <a:cubicBezTo>
                    <a:pt x="35709" y="546"/>
                    <a:pt x="33689" y="9"/>
                    <a:pt x="31666" y="9"/>
                  </a:cubicBezTo>
                  <a:cubicBezTo>
                    <a:pt x="30931" y="9"/>
                    <a:pt x="30195" y="80"/>
                    <a:pt x="29474" y="220"/>
                  </a:cubicBezTo>
                  <a:cubicBezTo>
                    <a:pt x="26767" y="772"/>
                    <a:pt x="24286" y="2300"/>
                    <a:pt x="22456" y="4356"/>
                  </a:cubicBezTo>
                  <a:cubicBezTo>
                    <a:pt x="21103" y="2050"/>
                    <a:pt x="18747" y="320"/>
                    <a:pt x="16090" y="45"/>
                  </a:cubicBezTo>
                  <a:cubicBezTo>
                    <a:pt x="15803" y="15"/>
                    <a:pt x="15514" y="1"/>
                    <a:pt x="15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 flipH="1">
              <a:off x="121642" y="2972962"/>
              <a:ext cx="483635" cy="237335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7988404" y="2001399"/>
              <a:ext cx="1340673" cy="373767"/>
            </a:xfrm>
            <a:custGeom>
              <a:avLst/>
              <a:gdLst/>
              <a:ahLst/>
              <a:cxnLst/>
              <a:rect l="l" t="t" r="r" b="b"/>
              <a:pathLst>
                <a:path w="52658" h="14682" extrusionOk="0">
                  <a:moveTo>
                    <a:pt x="15226" y="1"/>
                  </a:moveTo>
                  <a:cubicBezTo>
                    <a:pt x="12828" y="1"/>
                    <a:pt x="10458" y="1009"/>
                    <a:pt x="8847" y="2777"/>
                  </a:cubicBezTo>
                  <a:cubicBezTo>
                    <a:pt x="7018" y="4731"/>
                    <a:pt x="6191" y="7589"/>
                    <a:pt x="6692" y="10220"/>
                  </a:cubicBezTo>
                  <a:cubicBezTo>
                    <a:pt x="5880" y="9765"/>
                    <a:pt x="4896" y="9481"/>
                    <a:pt x="3950" y="9481"/>
                  </a:cubicBezTo>
                  <a:cubicBezTo>
                    <a:pt x="3699" y="9481"/>
                    <a:pt x="3450" y="9501"/>
                    <a:pt x="3208" y="9544"/>
                  </a:cubicBezTo>
                  <a:cubicBezTo>
                    <a:pt x="2055" y="9744"/>
                    <a:pt x="952" y="10471"/>
                    <a:pt x="476" y="11549"/>
                  </a:cubicBezTo>
                  <a:cubicBezTo>
                    <a:pt x="0" y="12626"/>
                    <a:pt x="201" y="13930"/>
                    <a:pt x="1103" y="14681"/>
                  </a:cubicBezTo>
                  <a:lnTo>
                    <a:pt x="52030" y="14681"/>
                  </a:lnTo>
                  <a:cubicBezTo>
                    <a:pt x="52657" y="12075"/>
                    <a:pt x="51554" y="9017"/>
                    <a:pt x="49274" y="7664"/>
                  </a:cubicBezTo>
                  <a:cubicBezTo>
                    <a:pt x="48322" y="7089"/>
                    <a:pt x="47218" y="6810"/>
                    <a:pt x="46110" y="6810"/>
                  </a:cubicBezTo>
                  <a:cubicBezTo>
                    <a:pt x="44563" y="6810"/>
                    <a:pt x="43009" y="7354"/>
                    <a:pt x="41855" y="8391"/>
                  </a:cubicBezTo>
                  <a:cubicBezTo>
                    <a:pt x="41554" y="5659"/>
                    <a:pt x="39750" y="3127"/>
                    <a:pt x="37419" y="1649"/>
                  </a:cubicBezTo>
                  <a:cubicBezTo>
                    <a:pt x="35709" y="546"/>
                    <a:pt x="33689" y="9"/>
                    <a:pt x="31666" y="9"/>
                  </a:cubicBezTo>
                  <a:cubicBezTo>
                    <a:pt x="30931" y="9"/>
                    <a:pt x="30195" y="80"/>
                    <a:pt x="29474" y="220"/>
                  </a:cubicBezTo>
                  <a:cubicBezTo>
                    <a:pt x="26767" y="772"/>
                    <a:pt x="24286" y="2300"/>
                    <a:pt x="22456" y="4356"/>
                  </a:cubicBezTo>
                  <a:cubicBezTo>
                    <a:pt x="21103" y="2050"/>
                    <a:pt x="18747" y="320"/>
                    <a:pt x="16090" y="45"/>
                  </a:cubicBezTo>
                  <a:cubicBezTo>
                    <a:pt x="15803" y="15"/>
                    <a:pt x="15514" y="1"/>
                    <a:pt x="15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 flipH="1">
              <a:off x="6813186" y="4534989"/>
              <a:ext cx="300615" cy="147521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 flipH="1">
              <a:off x="7687786" y="394889"/>
              <a:ext cx="300615" cy="147521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 flipH="1">
              <a:off x="-85733" y="490487"/>
              <a:ext cx="483635" cy="237335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 flipH="1">
              <a:off x="2480111" y="4909814"/>
              <a:ext cx="300615" cy="147521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8"/>
          <p:cNvGrpSpPr/>
          <p:nvPr/>
        </p:nvGrpSpPr>
        <p:grpSpPr>
          <a:xfrm>
            <a:off x="208255" y="10"/>
            <a:ext cx="8507618" cy="4938485"/>
            <a:chOff x="208255" y="10"/>
            <a:chExt cx="8507618" cy="4938485"/>
          </a:xfrm>
        </p:grpSpPr>
        <p:grpSp>
          <p:nvGrpSpPr>
            <p:cNvPr id="868" name="Google Shape;868;p38"/>
            <p:cNvGrpSpPr/>
            <p:nvPr/>
          </p:nvGrpSpPr>
          <p:grpSpPr>
            <a:xfrm>
              <a:off x="761887" y="1720049"/>
              <a:ext cx="266686" cy="252687"/>
              <a:chOff x="2506408" y="1114363"/>
              <a:chExt cx="314525" cy="298015"/>
            </a:xfrm>
          </p:grpSpPr>
          <p:sp>
            <p:nvSpPr>
              <p:cNvPr id="869" name="Google Shape;869;p38"/>
              <p:cNvSpPr/>
              <p:nvPr/>
            </p:nvSpPr>
            <p:spPr>
              <a:xfrm>
                <a:off x="2506408" y="1114363"/>
                <a:ext cx="314525" cy="298015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rgbClr val="FFF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8"/>
              <p:cNvSpPr/>
              <p:nvPr/>
            </p:nvSpPr>
            <p:spPr>
              <a:xfrm>
                <a:off x="2600897" y="1201215"/>
                <a:ext cx="220036" cy="211162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rgbClr val="CF1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1" name="Google Shape;871;p38"/>
            <p:cNvGrpSpPr/>
            <p:nvPr/>
          </p:nvGrpSpPr>
          <p:grpSpPr>
            <a:xfrm rot="4409839">
              <a:off x="8164732" y="2260489"/>
              <a:ext cx="381115" cy="361109"/>
              <a:chOff x="2506408" y="1114363"/>
              <a:chExt cx="314525" cy="298015"/>
            </a:xfrm>
          </p:grpSpPr>
          <p:sp>
            <p:nvSpPr>
              <p:cNvPr id="872" name="Google Shape;872;p38"/>
              <p:cNvSpPr/>
              <p:nvPr/>
            </p:nvSpPr>
            <p:spPr>
              <a:xfrm>
                <a:off x="2506408" y="1114363"/>
                <a:ext cx="314525" cy="298015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rgbClr val="FFF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>
                <a:off x="2600897" y="1201215"/>
                <a:ext cx="220036" cy="211162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rgbClr val="CF1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4" name="Google Shape;874;p38"/>
            <p:cNvGrpSpPr/>
            <p:nvPr/>
          </p:nvGrpSpPr>
          <p:grpSpPr>
            <a:xfrm rot="-3600062">
              <a:off x="6077963" y="55741"/>
              <a:ext cx="284151" cy="269235"/>
              <a:chOff x="2506408" y="1114363"/>
              <a:chExt cx="314525" cy="298015"/>
            </a:xfrm>
          </p:grpSpPr>
          <p:sp>
            <p:nvSpPr>
              <p:cNvPr id="875" name="Google Shape;875;p38"/>
              <p:cNvSpPr/>
              <p:nvPr/>
            </p:nvSpPr>
            <p:spPr>
              <a:xfrm>
                <a:off x="2506408" y="1114363"/>
                <a:ext cx="314525" cy="298015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rgbClr val="FFF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>
                <a:off x="2600897" y="1201215"/>
                <a:ext cx="220036" cy="211162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rgbClr val="CF1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7" name="Google Shape;877;p38"/>
            <p:cNvGrpSpPr/>
            <p:nvPr/>
          </p:nvGrpSpPr>
          <p:grpSpPr>
            <a:xfrm rot="5273636">
              <a:off x="753160" y="4327212"/>
              <a:ext cx="284145" cy="269230"/>
              <a:chOff x="2506408" y="1114363"/>
              <a:chExt cx="314525" cy="298015"/>
            </a:xfrm>
          </p:grpSpPr>
          <p:sp>
            <p:nvSpPr>
              <p:cNvPr id="878" name="Google Shape;878;p38"/>
              <p:cNvSpPr/>
              <p:nvPr/>
            </p:nvSpPr>
            <p:spPr>
              <a:xfrm>
                <a:off x="2506408" y="1114363"/>
                <a:ext cx="314525" cy="298015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rgbClr val="FFF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2600897" y="1201215"/>
                <a:ext cx="220036" cy="211162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rgbClr val="CF1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0" name="Google Shape;880;p38"/>
            <p:cNvGrpSpPr/>
            <p:nvPr/>
          </p:nvGrpSpPr>
          <p:grpSpPr>
            <a:xfrm rot="-9899848">
              <a:off x="5803797" y="4520932"/>
              <a:ext cx="346041" cy="327877"/>
              <a:chOff x="2506408" y="1114363"/>
              <a:chExt cx="314525" cy="298015"/>
            </a:xfrm>
          </p:grpSpPr>
          <p:sp>
            <p:nvSpPr>
              <p:cNvPr id="881" name="Google Shape;881;p38"/>
              <p:cNvSpPr/>
              <p:nvPr/>
            </p:nvSpPr>
            <p:spPr>
              <a:xfrm>
                <a:off x="2506408" y="1114363"/>
                <a:ext cx="314525" cy="298015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rgbClr val="FFF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8"/>
              <p:cNvSpPr/>
              <p:nvPr/>
            </p:nvSpPr>
            <p:spPr>
              <a:xfrm>
                <a:off x="2600897" y="1201215"/>
                <a:ext cx="220036" cy="211162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rgbClr val="CF1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3" name="Google Shape;883;p38"/>
            <p:cNvGrpSpPr/>
            <p:nvPr/>
          </p:nvGrpSpPr>
          <p:grpSpPr>
            <a:xfrm rot="-5822584">
              <a:off x="373808" y="2107313"/>
              <a:ext cx="409139" cy="387663"/>
              <a:chOff x="2506408" y="1114363"/>
              <a:chExt cx="314525" cy="298015"/>
            </a:xfrm>
          </p:grpSpPr>
          <p:sp>
            <p:nvSpPr>
              <p:cNvPr id="884" name="Google Shape;884;p38"/>
              <p:cNvSpPr/>
              <p:nvPr/>
            </p:nvSpPr>
            <p:spPr>
              <a:xfrm>
                <a:off x="2506408" y="1114363"/>
                <a:ext cx="314525" cy="298015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rgbClr val="FFF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>
                <a:off x="2600897" y="1201215"/>
                <a:ext cx="220036" cy="211162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rgbClr val="CF1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6" name="Google Shape;886;p38"/>
            <p:cNvGrpSpPr/>
            <p:nvPr/>
          </p:nvGrpSpPr>
          <p:grpSpPr>
            <a:xfrm rot="4409839">
              <a:off x="244944" y="164989"/>
              <a:ext cx="381115" cy="361109"/>
              <a:chOff x="2506408" y="1114363"/>
              <a:chExt cx="314525" cy="298015"/>
            </a:xfrm>
          </p:grpSpPr>
          <p:sp>
            <p:nvSpPr>
              <p:cNvPr id="887" name="Google Shape;887;p38"/>
              <p:cNvSpPr/>
              <p:nvPr/>
            </p:nvSpPr>
            <p:spPr>
              <a:xfrm>
                <a:off x="2506408" y="1114363"/>
                <a:ext cx="314525" cy="298015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rgbClr val="FFF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8"/>
              <p:cNvSpPr/>
              <p:nvPr/>
            </p:nvSpPr>
            <p:spPr>
              <a:xfrm>
                <a:off x="2600897" y="1201215"/>
                <a:ext cx="220036" cy="211162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rgbClr val="CF1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9" name="Google Shape;889;p38"/>
            <p:cNvGrpSpPr/>
            <p:nvPr/>
          </p:nvGrpSpPr>
          <p:grpSpPr>
            <a:xfrm>
              <a:off x="8449187" y="2790049"/>
              <a:ext cx="266686" cy="252687"/>
              <a:chOff x="2506408" y="1114363"/>
              <a:chExt cx="314525" cy="298015"/>
            </a:xfrm>
          </p:grpSpPr>
          <p:sp>
            <p:nvSpPr>
              <p:cNvPr id="890" name="Google Shape;890;p38"/>
              <p:cNvSpPr/>
              <p:nvPr/>
            </p:nvSpPr>
            <p:spPr>
              <a:xfrm>
                <a:off x="2506408" y="1114363"/>
                <a:ext cx="314525" cy="298015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rgbClr val="FFF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2600897" y="1201215"/>
                <a:ext cx="220036" cy="211162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rgbClr val="CF1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38"/>
            <p:cNvGrpSpPr/>
            <p:nvPr/>
          </p:nvGrpSpPr>
          <p:grpSpPr>
            <a:xfrm rot="4003773">
              <a:off x="5471394" y="4702422"/>
              <a:ext cx="210733" cy="199672"/>
              <a:chOff x="2506408" y="1114363"/>
              <a:chExt cx="314525" cy="298015"/>
            </a:xfrm>
          </p:grpSpPr>
          <p:sp>
            <p:nvSpPr>
              <p:cNvPr id="893" name="Google Shape;893;p38"/>
              <p:cNvSpPr/>
              <p:nvPr/>
            </p:nvSpPr>
            <p:spPr>
              <a:xfrm>
                <a:off x="2506408" y="1114363"/>
                <a:ext cx="314525" cy="298015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rgbClr val="FFF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2600897" y="1201215"/>
                <a:ext cx="220036" cy="211162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rgbClr val="CF1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ata"/>
              <a:buNone/>
              <a:defRPr sz="3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66" r:id="rId5"/>
    <p:sldLayoutId id="2147483678" r:id="rId6"/>
    <p:sldLayoutId id="2147483683" r:id="rId7"/>
    <p:sldLayoutId id="214748368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42"/>
          <p:cNvSpPr txBox="1">
            <a:spLocks noGrp="1"/>
          </p:cNvSpPr>
          <p:nvPr>
            <p:ph type="ctrTitle"/>
          </p:nvPr>
        </p:nvSpPr>
        <p:spPr>
          <a:xfrm flipH="1">
            <a:off x="713825" y="2903375"/>
            <a:ext cx="7716300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HIPERTENSI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906" name="Google Shape;906;p42"/>
          <p:cNvGrpSpPr/>
          <p:nvPr/>
        </p:nvGrpSpPr>
        <p:grpSpPr>
          <a:xfrm>
            <a:off x="2865411" y="280641"/>
            <a:ext cx="3412706" cy="2985254"/>
            <a:chOff x="3008812" y="-1495457"/>
            <a:chExt cx="3126334" cy="2734750"/>
          </a:xfrm>
        </p:grpSpPr>
        <p:sp>
          <p:nvSpPr>
            <p:cNvPr id="907" name="Google Shape;907;p42"/>
            <p:cNvSpPr/>
            <p:nvPr/>
          </p:nvSpPr>
          <p:spPr>
            <a:xfrm>
              <a:off x="3153869" y="-1291579"/>
              <a:ext cx="2867586" cy="2530873"/>
            </a:xfrm>
            <a:custGeom>
              <a:avLst/>
              <a:gdLst/>
              <a:ahLst/>
              <a:cxnLst/>
              <a:rect l="l" t="t" r="r" b="b"/>
              <a:pathLst>
                <a:path w="146644" h="129425" extrusionOk="0">
                  <a:moveTo>
                    <a:pt x="45289" y="0"/>
                  </a:moveTo>
                  <a:cubicBezTo>
                    <a:pt x="30302" y="0"/>
                    <a:pt x="16317" y="7394"/>
                    <a:pt x="7871" y="19775"/>
                  </a:cubicBezTo>
                  <a:cubicBezTo>
                    <a:pt x="2733" y="27294"/>
                    <a:pt x="1" y="36116"/>
                    <a:pt x="1" y="45289"/>
                  </a:cubicBezTo>
                  <a:cubicBezTo>
                    <a:pt x="1" y="49750"/>
                    <a:pt x="703" y="54437"/>
                    <a:pt x="2056" y="58798"/>
                  </a:cubicBezTo>
                  <a:lnTo>
                    <a:pt x="2106" y="58948"/>
                  </a:lnTo>
                  <a:lnTo>
                    <a:pt x="2156" y="59098"/>
                  </a:lnTo>
                  <a:cubicBezTo>
                    <a:pt x="2257" y="59374"/>
                    <a:pt x="2733" y="60803"/>
                    <a:pt x="3134" y="61805"/>
                  </a:cubicBezTo>
                  <a:lnTo>
                    <a:pt x="3159" y="61906"/>
                  </a:lnTo>
                  <a:cubicBezTo>
                    <a:pt x="5164" y="67244"/>
                    <a:pt x="7846" y="72582"/>
                    <a:pt x="11104" y="77770"/>
                  </a:cubicBezTo>
                  <a:cubicBezTo>
                    <a:pt x="13234" y="81129"/>
                    <a:pt x="15615" y="84487"/>
                    <a:pt x="18247" y="87795"/>
                  </a:cubicBezTo>
                  <a:cubicBezTo>
                    <a:pt x="18171" y="87244"/>
                    <a:pt x="18071" y="86668"/>
                    <a:pt x="17971" y="86091"/>
                  </a:cubicBezTo>
                  <a:cubicBezTo>
                    <a:pt x="17470" y="83084"/>
                    <a:pt x="17144" y="79600"/>
                    <a:pt x="18472" y="76467"/>
                  </a:cubicBezTo>
                  <a:cubicBezTo>
                    <a:pt x="19199" y="74763"/>
                    <a:pt x="20302" y="73359"/>
                    <a:pt x="21555" y="72156"/>
                  </a:cubicBezTo>
                  <a:cubicBezTo>
                    <a:pt x="18948" y="67996"/>
                    <a:pt x="16718" y="63585"/>
                    <a:pt x="14963" y="58948"/>
                  </a:cubicBezTo>
                  <a:lnTo>
                    <a:pt x="14938" y="58848"/>
                  </a:lnTo>
                  <a:cubicBezTo>
                    <a:pt x="14613" y="58046"/>
                    <a:pt x="14337" y="57244"/>
                    <a:pt x="14061" y="56392"/>
                  </a:cubicBezTo>
                  <a:lnTo>
                    <a:pt x="14061" y="56367"/>
                  </a:lnTo>
                  <a:cubicBezTo>
                    <a:pt x="13084" y="53184"/>
                    <a:pt x="12557" y="49825"/>
                    <a:pt x="12557" y="46316"/>
                  </a:cubicBezTo>
                  <a:cubicBezTo>
                    <a:pt x="12557" y="39174"/>
                    <a:pt x="14738" y="32532"/>
                    <a:pt x="18497" y="27043"/>
                  </a:cubicBezTo>
                  <a:cubicBezTo>
                    <a:pt x="24663" y="18021"/>
                    <a:pt x="35039" y="12081"/>
                    <a:pt x="46793" y="12081"/>
                  </a:cubicBezTo>
                  <a:cubicBezTo>
                    <a:pt x="47720" y="12081"/>
                    <a:pt x="48648" y="12131"/>
                    <a:pt x="49575" y="12206"/>
                  </a:cubicBezTo>
                  <a:cubicBezTo>
                    <a:pt x="51254" y="12331"/>
                    <a:pt x="52908" y="12607"/>
                    <a:pt x="54538" y="12983"/>
                  </a:cubicBezTo>
                  <a:cubicBezTo>
                    <a:pt x="62056" y="14712"/>
                    <a:pt x="68598" y="18923"/>
                    <a:pt x="73310" y="24712"/>
                  </a:cubicBezTo>
                  <a:cubicBezTo>
                    <a:pt x="77169" y="20001"/>
                    <a:pt x="82232" y="16316"/>
                    <a:pt x="88021" y="14186"/>
                  </a:cubicBezTo>
                  <a:cubicBezTo>
                    <a:pt x="91706" y="12833"/>
                    <a:pt x="95691" y="12081"/>
                    <a:pt x="99851" y="12081"/>
                  </a:cubicBezTo>
                  <a:cubicBezTo>
                    <a:pt x="102658" y="12081"/>
                    <a:pt x="105365" y="12432"/>
                    <a:pt x="107971" y="13058"/>
                  </a:cubicBezTo>
                  <a:cubicBezTo>
                    <a:pt x="113310" y="14361"/>
                    <a:pt x="118172" y="16918"/>
                    <a:pt x="122207" y="20376"/>
                  </a:cubicBezTo>
                  <a:cubicBezTo>
                    <a:pt x="122207" y="20402"/>
                    <a:pt x="122207" y="20402"/>
                    <a:pt x="122207" y="20402"/>
                  </a:cubicBezTo>
                  <a:lnTo>
                    <a:pt x="122232" y="20402"/>
                  </a:lnTo>
                  <a:cubicBezTo>
                    <a:pt x="122232" y="20427"/>
                    <a:pt x="122232" y="20427"/>
                    <a:pt x="122232" y="20427"/>
                  </a:cubicBezTo>
                  <a:cubicBezTo>
                    <a:pt x="122307" y="20477"/>
                    <a:pt x="122383" y="20552"/>
                    <a:pt x="122458" y="20627"/>
                  </a:cubicBezTo>
                  <a:cubicBezTo>
                    <a:pt x="122508" y="20652"/>
                    <a:pt x="122533" y="20677"/>
                    <a:pt x="122558" y="20702"/>
                  </a:cubicBezTo>
                  <a:cubicBezTo>
                    <a:pt x="125816" y="23584"/>
                    <a:pt x="128523" y="27093"/>
                    <a:pt x="130478" y="31028"/>
                  </a:cubicBezTo>
                  <a:cubicBezTo>
                    <a:pt x="130503" y="31028"/>
                    <a:pt x="130503" y="31053"/>
                    <a:pt x="130503" y="31053"/>
                  </a:cubicBezTo>
                  <a:lnTo>
                    <a:pt x="130503" y="31078"/>
                  </a:lnTo>
                  <a:cubicBezTo>
                    <a:pt x="131280" y="32582"/>
                    <a:pt x="131906" y="34186"/>
                    <a:pt x="132433" y="35815"/>
                  </a:cubicBezTo>
                  <a:cubicBezTo>
                    <a:pt x="133485" y="39048"/>
                    <a:pt x="134062" y="42507"/>
                    <a:pt x="134087" y="46116"/>
                  </a:cubicBezTo>
                  <a:cubicBezTo>
                    <a:pt x="134087" y="46141"/>
                    <a:pt x="134087" y="46141"/>
                    <a:pt x="134087" y="46166"/>
                  </a:cubicBezTo>
                  <a:lnTo>
                    <a:pt x="134087" y="46191"/>
                  </a:lnTo>
                  <a:lnTo>
                    <a:pt x="134087" y="46216"/>
                  </a:lnTo>
                  <a:lnTo>
                    <a:pt x="134087" y="46241"/>
                  </a:lnTo>
                  <a:cubicBezTo>
                    <a:pt x="134087" y="46266"/>
                    <a:pt x="134087" y="46266"/>
                    <a:pt x="134087" y="46266"/>
                  </a:cubicBezTo>
                  <a:lnTo>
                    <a:pt x="134087" y="46291"/>
                  </a:lnTo>
                  <a:lnTo>
                    <a:pt x="134087" y="46316"/>
                  </a:lnTo>
                  <a:cubicBezTo>
                    <a:pt x="134087" y="49825"/>
                    <a:pt x="133561" y="53184"/>
                    <a:pt x="132583" y="56367"/>
                  </a:cubicBezTo>
                  <a:lnTo>
                    <a:pt x="132583" y="56417"/>
                  </a:lnTo>
                  <a:cubicBezTo>
                    <a:pt x="132332" y="57219"/>
                    <a:pt x="132032" y="57996"/>
                    <a:pt x="131731" y="58798"/>
                  </a:cubicBezTo>
                  <a:cubicBezTo>
                    <a:pt x="127921" y="69023"/>
                    <a:pt x="121631" y="78196"/>
                    <a:pt x="114563" y="86066"/>
                  </a:cubicBezTo>
                  <a:cubicBezTo>
                    <a:pt x="111806" y="89149"/>
                    <a:pt x="108899" y="92056"/>
                    <a:pt x="105991" y="94738"/>
                  </a:cubicBezTo>
                  <a:cubicBezTo>
                    <a:pt x="105841" y="94888"/>
                    <a:pt x="105691" y="95013"/>
                    <a:pt x="105515" y="95164"/>
                  </a:cubicBezTo>
                  <a:cubicBezTo>
                    <a:pt x="93260" y="106392"/>
                    <a:pt x="80753" y="113886"/>
                    <a:pt x="75665" y="116718"/>
                  </a:cubicBezTo>
                  <a:cubicBezTo>
                    <a:pt x="74939" y="117119"/>
                    <a:pt x="74137" y="117319"/>
                    <a:pt x="73310" y="117319"/>
                  </a:cubicBezTo>
                  <a:cubicBezTo>
                    <a:pt x="72508" y="117319"/>
                    <a:pt x="71706" y="117119"/>
                    <a:pt x="70954" y="116718"/>
                  </a:cubicBezTo>
                  <a:cubicBezTo>
                    <a:pt x="68673" y="115440"/>
                    <a:pt x="64863" y="113209"/>
                    <a:pt x="60252" y="110101"/>
                  </a:cubicBezTo>
                  <a:cubicBezTo>
                    <a:pt x="58096" y="108673"/>
                    <a:pt x="55791" y="107044"/>
                    <a:pt x="53385" y="105264"/>
                  </a:cubicBezTo>
                  <a:cubicBezTo>
                    <a:pt x="47144" y="100628"/>
                    <a:pt x="40177" y="94788"/>
                    <a:pt x="33761" y="87896"/>
                  </a:cubicBezTo>
                  <a:cubicBezTo>
                    <a:pt x="33334" y="87444"/>
                    <a:pt x="32908" y="86968"/>
                    <a:pt x="32482" y="86517"/>
                  </a:cubicBezTo>
                  <a:cubicBezTo>
                    <a:pt x="28873" y="82532"/>
                    <a:pt x="25490" y="78246"/>
                    <a:pt x="22482" y="73660"/>
                  </a:cubicBezTo>
                  <a:cubicBezTo>
                    <a:pt x="21505" y="74662"/>
                    <a:pt x="20628" y="75815"/>
                    <a:pt x="20051" y="77144"/>
                  </a:cubicBezTo>
                  <a:cubicBezTo>
                    <a:pt x="18898" y="79876"/>
                    <a:pt x="19224" y="83059"/>
                    <a:pt x="19675" y="85815"/>
                  </a:cubicBezTo>
                  <a:cubicBezTo>
                    <a:pt x="19951" y="87369"/>
                    <a:pt x="20151" y="88848"/>
                    <a:pt x="20352" y="90377"/>
                  </a:cubicBezTo>
                  <a:cubicBezTo>
                    <a:pt x="21154" y="91329"/>
                    <a:pt x="21981" y="92257"/>
                    <a:pt x="22833" y="93209"/>
                  </a:cubicBezTo>
                  <a:cubicBezTo>
                    <a:pt x="25089" y="94036"/>
                    <a:pt x="27044" y="96091"/>
                    <a:pt x="28146" y="98823"/>
                  </a:cubicBezTo>
                  <a:cubicBezTo>
                    <a:pt x="33685" y="104387"/>
                    <a:pt x="39951" y="109775"/>
                    <a:pt x="46818" y="114888"/>
                  </a:cubicBezTo>
                  <a:cubicBezTo>
                    <a:pt x="49375" y="116768"/>
                    <a:pt x="51931" y="118572"/>
                    <a:pt x="54437" y="120252"/>
                  </a:cubicBezTo>
                  <a:cubicBezTo>
                    <a:pt x="59525" y="123660"/>
                    <a:pt x="63736" y="126141"/>
                    <a:pt x="66392" y="127620"/>
                  </a:cubicBezTo>
                  <a:cubicBezTo>
                    <a:pt x="68498" y="128798"/>
                    <a:pt x="70904" y="129425"/>
                    <a:pt x="73335" y="129425"/>
                  </a:cubicBezTo>
                  <a:cubicBezTo>
                    <a:pt x="75741" y="129425"/>
                    <a:pt x="78122" y="128798"/>
                    <a:pt x="80277" y="127620"/>
                  </a:cubicBezTo>
                  <a:cubicBezTo>
                    <a:pt x="85791" y="124512"/>
                    <a:pt x="100152" y="115941"/>
                    <a:pt x="114037" y="103134"/>
                  </a:cubicBezTo>
                  <a:cubicBezTo>
                    <a:pt x="117495" y="99951"/>
                    <a:pt x="120728" y="96668"/>
                    <a:pt x="123711" y="93359"/>
                  </a:cubicBezTo>
                  <a:cubicBezTo>
                    <a:pt x="132834" y="83184"/>
                    <a:pt x="139525" y="72532"/>
                    <a:pt x="143561" y="61705"/>
                  </a:cubicBezTo>
                  <a:cubicBezTo>
                    <a:pt x="143962" y="60702"/>
                    <a:pt x="144312" y="59675"/>
                    <a:pt x="144638" y="58697"/>
                  </a:cubicBezTo>
                  <a:lnTo>
                    <a:pt x="144713" y="58397"/>
                  </a:lnTo>
                  <a:lnTo>
                    <a:pt x="144739" y="58347"/>
                  </a:lnTo>
                  <a:cubicBezTo>
                    <a:pt x="146017" y="54111"/>
                    <a:pt x="146643" y="49725"/>
                    <a:pt x="146643" y="45289"/>
                  </a:cubicBezTo>
                  <a:cubicBezTo>
                    <a:pt x="146643" y="41830"/>
                    <a:pt x="146267" y="38397"/>
                    <a:pt x="145490" y="35063"/>
                  </a:cubicBezTo>
                  <a:lnTo>
                    <a:pt x="145490" y="34988"/>
                  </a:lnTo>
                  <a:lnTo>
                    <a:pt x="145190" y="33860"/>
                  </a:lnTo>
                  <a:cubicBezTo>
                    <a:pt x="144989" y="33083"/>
                    <a:pt x="144764" y="32306"/>
                    <a:pt x="144513" y="31529"/>
                  </a:cubicBezTo>
                  <a:lnTo>
                    <a:pt x="144438" y="31279"/>
                  </a:lnTo>
                  <a:cubicBezTo>
                    <a:pt x="142207" y="24387"/>
                    <a:pt x="138272" y="18071"/>
                    <a:pt x="133109" y="13008"/>
                  </a:cubicBezTo>
                  <a:cubicBezTo>
                    <a:pt x="132533" y="12406"/>
                    <a:pt x="131906" y="11830"/>
                    <a:pt x="131280" y="11279"/>
                  </a:cubicBezTo>
                  <a:cubicBezTo>
                    <a:pt x="125791" y="6467"/>
                    <a:pt x="119149" y="2983"/>
                    <a:pt x="112082" y="1279"/>
                  </a:cubicBezTo>
                  <a:cubicBezTo>
                    <a:pt x="108598" y="426"/>
                    <a:pt x="104989" y="0"/>
                    <a:pt x="101355" y="0"/>
                  </a:cubicBezTo>
                  <a:cubicBezTo>
                    <a:pt x="95991" y="0"/>
                    <a:pt x="90728" y="928"/>
                    <a:pt x="85716" y="2782"/>
                  </a:cubicBezTo>
                  <a:cubicBezTo>
                    <a:pt x="81229" y="4411"/>
                    <a:pt x="77044" y="6767"/>
                    <a:pt x="73310" y="9725"/>
                  </a:cubicBezTo>
                  <a:cubicBezTo>
                    <a:pt x="68097" y="5614"/>
                    <a:pt x="62006" y="2657"/>
                    <a:pt x="55540" y="1178"/>
                  </a:cubicBezTo>
                  <a:lnTo>
                    <a:pt x="54513" y="928"/>
                  </a:lnTo>
                  <a:lnTo>
                    <a:pt x="54462" y="928"/>
                  </a:lnTo>
                  <a:cubicBezTo>
                    <a:pt x="52683" y="552"/>
                    <a:pt x="50828" y="301"/>
                    <a:pt x="48974" y="151"/>
                  </a:cubicBezTo>
                  <a:cubicBezTo>
                    <a:pt x="47771" y="51"/>
                    <a:pt x="46517" y="0"/>
                    <a:pt x="45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3399418" y="-1055358"/>
              <a:ext cx="2376488" cy="2057941"/>
            </a:xfrm>
            <a:custGeom>
              <a:avLst/>
              <a:gdLst/>
              <a:ahLst/>
              <a:cxnLst/>
              <a:rect l="l" t="t" r="r" b="b"/>
              <a:pathLst>
                <a:path w="121530" h="105240" extrusionOk="0">
                  <a:moveTo>
                    <a:pt x="34236" y="1"/>
                  </a:moveTo>
                  <a:cubicBezTo>
                    <a:pt x="22482" y="1"/>
                    <a:pt x="12106" y="5941"/>
                    <a:pt x="5940" y="14963"/>
                  </a:cubicBezTo>
                  <a:cubicBezTo>
                    <a:pt x="2181" y="20452"/>
                    <a:pt x="0" y="27094"/>
                    <a:pt x="0" y="34236"/>
                  </a:cubicBezTo>
                  <a:cubicBezTo>
                    <a:pt x="0" y="37745"/>
                    <a:pt x="527" y="41104"/>
                    <a:pt x="1504" y="44287"/>
                  </a:cubicBezTo>
                  <a:lnTo>
                    <a:pt x="1504" y="44312"/>
                  </a:lnTo>
                  <a:cubicBezTo>
                    <a:pt x="1780" y="45164"/>
                    <a:pt x="2056" y="45966"/>
                    <a:pt x="2381" y="46768"/>
                  </a:cubicBezTo>
                  <a:lnTo>
                    <a:pt x="2406" y="46868"/>
                  </a:lnTo>
                  <a:cubicBezTo>
                    <a:pt x="4211" y="51630"/>
                    <a:pt x="6517" y="56141"/>
                    <a:pt x="9198" y="60402"/>
                  </a:cubicBezTo>
                  <a:cubicBezTo>
                    <a:pt x="12356" y="65440"/>
                    <a:pt x="16016" y="70126"/>
                    <a:pt x="19925" y="74437"/>
                  </a:cubicBezTo>
                  <a:cubicBezTo>
                    <a:pt x="20351" y="74888"/>
                    <a:pt x="20777" y="75364"/>
                    <a:pt x="21204" y="75816"/>
                  </a:cubicBezTo>
                  <a:cubicBezTo>
                    <a:pt x="27620" y="82708"/>
                    <a:pt x="34587" y="88548"/>
                    <a:pt x="40828" y="93184"/>
                  </a:cubicBezTo>
                  <a:cubicBezTo>
                    <a:pt x="43234" y="94964"/>
                    <a:pt x="45539" y="96593"/>
                    <a:pt x="47695" y="98021"/>
                  </a:cubicBezTo>
                  <a:cubicBezTo>
                    <a:pt x="52306" y="101129"/>
                    <a:pt x="56116" y="103360"/>
                    <a:pt x="58397" y="104638"/>
                  </a:cubicBezTo>
                  <a:cubicBezTo>
                    <a:pt x="59136" y="105039"/>
                    <a:pt x="59951" y="105239"/>
                    <a:pt x="60762" y="105239"/>
                  </a:cubicBezTo>
                  <a:cubicBezTo>
                    <a:pt x="61573" y="105239"/>
                    <a:pt x="62382" y="105039"/>
                    <a:pt x="63108" y="104638"/>
                  </a:cubicBezTo>
                  <a:cubicBezTo>
                    <a:pt x="68246" y="101756"/>
                    <a:pt x="81003" y="94111"/>
                    <a:pt x="93434" y="82658"/>
                  </a:cubicBezTo>
                  <a:cubicBezTo>
                    <a:pt x="96342" y="79976"/>
                    <a:pt x="99249" y="77069"/>
                    <a:pt x="102006" y="73986"/>
                  </a:cubicBezTo>
                  <a:cubicBezTo>
                    <a:pt x="109074" y="66116"/>
                    <a:pt x="115364" y="56943"/>
                    <a:pt x="119174" y="46718"/>
                  </a:cubicBezTo>
                  <a:cubicBezTo>
                    <a:pt x="119475" y="45916"/>
                    <a:pt x="119775" y="45139"/>
                    <a:pt x="120026" y="44337"/>
                  </a:cubicBezTo>
                  <a:lnTo>
                    <a:pt x="120026" y="44287"/>
                  </a:lnTo>
                  <a:cubicBezTo>
                    <a:pt x="121004" y="41104"/>
                    <a:pt x="121530" y="37745"/>
                    <a:pt x="121530" y="34236"/>
                  </a:cubicBezTo>
                  <a:cubicBezTo>
                    <a:pt x="121530" y="31254"/>
                    <a:pt x="121154" y="28372"/>
                    <a:pt x="120427" y="25615"/>
                  </a:cubicBezTo>
                  <a:cubicBezTo>
                    <a:pt x="120277" y="25013"/>
                    <a:pt x="120101" y="24412"/>
                    <a:pt x="119926" y="23835"/>
                  </a:cubicBezTo>
                  <a:lnTo>
                    <a:pt x="119876" y="23735"/>
                  </a:lnTo>
                  <a:cubicBezTo>
                    <a:pt x="118171" y="18397"/>
                    <a:pt x="115189" y="13660"/>
                    <a:pt x="111279" y="9825"/>
                  </a:cubicBezTo>
                  <a:cubicBezTo>
                    <a:pt x="110828" y="9374"/>
                    <a:pt x="110377" y="8948"/>
                    <a:pt x="109901" y="8547"/>
                  </a:cubicBezTo>
                  <a:cubicBezTo>
                    <a:pt x="105815" y="4938"/>
                    <a:pt x="100878" y="2306"/>
                    <a:pt x="95414" y="978"/>
                  </a:cubicBezTo>
                  <a:cubicBezTo>
                    <a:pt x="92808" y="352"/>
                    <a:pt x="90101" y="1"/>
                    <a:pt x="87294" y="1"/>
                  </a:cubicBezTo>
                  <a:cubicBezTo>
                    <a:pt x="83134" y="1"/>
                    <a:pt x="79149" y="753"/>
                    <a:pt x="75464" y="2106"/>
                  </a:cubicBezTo>
                  <a:cubicBezTo>
                    <a:pt x="69675" y="4236"/>
                    <a:pt x="64612" y="7921"/>
                    <a:pt x="60753" y="12632"/>
                  </a:cubicBezTo>
                  <a:cubicBezTo>
                    <a:pt x="56041" y="6843"/>
                    <a:pt x="49499" y="2632"/>
                    <a:pt x="41981" y="903"/>
                  </a:cubicBezTo>
                  <a:cubicBezTo>
                    <a:pt x="40351" y="527"/>
                    <a:pt x="38697" y="251"/>
                    <a:pt x="37018" y="126"/>
                  </a:cubicBezTo>
                  <a:cubicBezTo>
                    <a:pt x="36091" y="51"/>
                    <a:pt x="35163" y="1"/>
                    <a:pt x="34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4869211" y="-1036233"/>
              <a:ext cx="906695" cy="1427672"/>
            </a:xfrm>
            <a:custGeom>
              <a:avLst/>
              <a:gdLst/>
              <a:ahLst/>
              <a:cxnLst/>
              <a:rect l="l" t="t" r="r" b="b"/>
              <a:pathLst>
                <a:path w="46367" h="73009" extrusionOk="0">
                  <a:moveTo>
                    <a:pt x="20251" y="0"/>
                  </a:moveTo>
                  <a:cubicBezTo>
                    <a:pt x="18698" y="1028"/>
                    <a:pt x="17670" y="2732"/>
                    <a:pt x="18121" y="4486"/>
                  </a:cubicBezTo>
                  <a:cubicBezTo>
                    <a:pt x="18547" y="6241"/>
                    <a:pt x="20277" y="7895"/>
                    <a:pt x="19500" y="9499"/>
                  </a:cubicBezTo>
                  <a:cubicBezTo>
                    <a:pt x="19124" y="10301"/>
                    <a:pt x="18246" y="10702"/>
                    <a:pt x="17394" y="10902"/>
                  </a:cubicBezTo>
                  <a:cubicBezTo>
                    <a:pt x="15490" y="11379"/>
                    <a:pt x="13484" y="11103"/>
                    <a:pt x="11555" y="11354"/>
                  </a:cubicBezTo>
                  <a:cubicBezTo>
                    <a:pt x="9625" y="11604"/>
                    <a:pt x="7545" y="12557"/>
                    <a:pt x="6943" y="14436"/>
                  </a:cubicBezTo>
                  <a:cubicBezTo>
                    <a:pt x="6241" y="16667"/>
                    <a:pt x="8271" y="19098"/>
                    <a:pt x="10602" y="19499"/>
                  </a:cubicBezTo>
                  <a:cubicBezTo>
                    <a:pt x="10909" y="19548"/>
                    <a:pt x="11215" y="19572"/>
                    <a:pt x="11521" y="19572"/>
                  </a:cubicBezTo>
                  <a:cubicBezTo>
                    <a:pt x="13537" y="19572"/>
                    <a:pt x="15505" y="18549"/>
                    <a:pt x="17094" y="17243"/>
                  </a:cubicBezTo>
                  <a:cubicBezTo>
                    <a:pt x="18622" y="15965"/>
                    <a:pt x="19951" y="14436"/>
                    <a:pt x="21705" y="13509"/>
                  </a:cubicBezTo>
                  <a:cubicBezTo>
                    <a:pt x="22499" y="13101"/>
                    <a:pt x="23431" y="12862"/>
                    <a:pt x="24335" y="12862"/>
                  </a:cubicBezTo>
                  <a:cubicBezTo>
                    <a:pt x="25428" y="12862"/>
                    <a:pt x="26480" y="13212"/>
                    <a:pt x="27194" y="14035"/>
                  </a:cubicBezTo>
                  <a:cubicBezTo>
                    <a:pt x="28597" y="15689"/>
                    <a:pt x="27996" y="18346"/>
                    <a:pt x="29249" y="20126"/>
                  </a:cubicBezTo>
                  <a:cubicBezTo>
                    <a:pt x="30210" y="21488"/>
                    <a:pt x="31901" y="21877"/>
                    <a:pt x="33644" y="21877"/>
                  </a:cubicBezTo>
                  <a:cubicBezTo>
                    <a:pt x="34402" y="21877"/>
                    <a:pt x="35169" y="21803"/>
                    <a:pt x="35891" y="21705"/>
                  </a:cubicBezTo>
                  <a:cubicBezTo>
                    <a:pt x="36704" y="21588"/>
                    <a:pt x="37528" y="21450"/>
                    <a:pt x="38349" y="21450"/>
                  </a:cubicBezTo>
                  <a:cubicBezTo>
                    <a:pt x="38768" y="21450"/>
                    <a:pt x="39185" y="21486"/>
                    <a:pt x="39600" y="21579"/>
                  </a:cubicBezTo>
                  <a:cubicBezTo>
                    <a:pt x="40803" y="21855"/>
                    <a:pt x="41981" y="22707"/>
                    <a:pt x="42206" y="23910"/>
                  </a:cubicBezTo>
                  <a:cubicBezTo>
                    <a:pt x="42507" y="25614"/>
                    <a:pt x="40953" y="27093"/>
                    <a:pt x="39374" y="27795"/>
                  </a:cubicBezTo>
                  <a:cubicBezTo>
                    <a:pt x="38112" y="28340"/>
                    <a:pt x="36741" y="28603"/>
                    <a:pt x="35366" y="28603"/>
                  </a:cubicBezTo>
                  <a:cubicBezTo>
                    <a:pt x="32509" y="28603"/>
                    <a:pt x="29633" y="27470"/>
                    <a:pt x="27670" y="25389"/>
                  </a:cubicBezTo>
                  <a:cubicBezTo>
                    <a:pt x="26567" y="24211"/>
                    <a:pt x="25765" y="22807"/>
                    <a:pt x="24662" y="21629"/>
                  </a:cubicBezTo>
                  <a:cubicBezTo>
                    <a:pt x="23635" y="20532"/>
                    <a:pt x="22260" y="19609"/>
                    <a:pt x="20781" y="19609"/>
                  </a:cubicBezTo>
                  <a:cubicBezTo>
                    <a:pt x="20672" y="19609"/>
                    <a:pt x="20562" y="19614"/>
                    <a:pt x="20452" y="19624"/>
                  </a:cubicBezTo>
                  <a:cubicBezTo>
                    <a:pt x="17804" y="19865"/>
                    <a:pt x="15920" y="22949"/>
                    <a:pt x="13355" y="22949"/>
                  </a:cubicBezTo>
                  <a:cubicBezTo>
                    <a:pt x="13249" y="22949"/>
                    <a:pt x="13142" y="22944"/>
                    <a:pt x="13033" y="22933"/>
                  </a:cubicBezTo>
                  <a:cubicBezTo>
                    <a:pt x="11616" y="22779"/>
                    <a:pt x="10155" y="21719"/>
                    <a:pt x="8885" y="21719"/>
                  </a:cubicBezTo>
                  <a:cubicBezTo>
                    <a:pt x="8493" y="21719"/>
                    <a:pt x="8119" y="21820"/>
                    <a:pt x="7770" y="22080"/>
                  </a:cubicBezTo>
                  <a:cubicBezTo>
                    <a:pt x="6517" y="23033"/>
                    <a:pt x="7144" y="25013"/>
                    <a:pt x="6718" y="26542"/>
                  </a:cubicBezTo>
                  <a:cubicBezTo>
                    <a:pt x="6266" y="28121"/>
                    <a:pt x="4687" y="29048"/>
                    <a:pt x="3459" y="30176"/>
                  </a:cubicBezTo>
                  <a:cubicBezTo>
                    <a:pt x="1103" y="32356"/>
                    <a:pt x="1" y="36040"/>
                    <a:pt x="1379" y="38973"/>
                  </a:cubicBezTo>
                  <a:cubicBezTo>
                    <a:pt x="2327" y="41026"/>
                    <a:pt x="4613" y="42366"/>
                    <a:pt x="6820" y="42366"/>
                  </a:cubicBezTo>
                  <a:cubicBezTo>
                    <a:pt x="7765" y="42366"/>
                    <a:pt x="8695" y="42120"/>
                    <a:pt x="9500" y="41579"/>
                  </a:cubicBezTo>
                  <a:cubicBezTo>
                    <a:pt x="10621" y="40832"/>
                    <a:pt x="11704" y="39544"/>
                    <a:pt x="12951" y="39544"/>
                  </a:cubicBezTo>
                  <a:cubicBezTo>
                    <a:pt x="13126" y="39544"/>
                    <a:pt x="13303" y="39569"/>
                    <a:pt x="13484" y="39624"/>
                  </a:cubicBezTo>
                  <a:cubicBezTo>
                    <a:pt x="14788" y="40025"/>
                    <a:pt x="15214" y="41780"/>
                    <a:pt x="16442" y="42381"/>
                  </a:cubicBezTo>
                  <a:cubicBezTo>
                    <a:pt x="16782" y="42542"/>
                    <a:pt x="17141" y="42603"/>
                    <a:pt x="17510" y="42603"/>
                  </a:cubicBezTo>
                  <a:cubicBezTo>
                    <a:pt x="18120" y="42603"/>
                    <a:pt x="18759" y="42437"/>
                    <a:pt x="19399" y="42281"/>
                  </a:cubicBezTo>
                  <a:cubicBezTo>
                    <a:pt x="20035" y="42122"/>
                    <a:pt x="20656" y="41963"/>
                    <a:pt x="21223" y="41963"/>
                  </a:cubicBezTo>
                  <a:cubicBezTo>
                    <a:pt x="21729" y="41963"/>
                    <a:pt x="22192" y="42090"/>
                    <a:pt x="22582" y="42456"/>
                  </a:cubicBezTo>
                  <a:cubicBezTo>
                    <a:pt x="23560" y="43334"/>
                    <a:pt x="23159" y="44963"/>
                    <a:pt x="22507" y="46116"/>
                  </a:cubicBezTo>
                  <a:cubicBezTo>
                    <a:pt x="21855" y="47269"/>
                    <a:pt x="20953" y="48472"/>
                    <a:pt x="21154" y="49775"/>
                  </a:cubicBezTo>
                  <a:cubicBezTo>
                    <a:pt x="21605" y="52482"/>
                    <a:pt x="26292" y="53334"/>
                    <a:pt x="25941" y="56066"/>
                  </a:cubicBezTo>
                  <a:cubicBezTo>
                    <a:pt x="25665" y="58071"/>
                    <a:pt x="22883" y="58522"/>
                    <a:pt x="21630" y="60101"/>
                  </a:cubicBezTo>
                  <a:cubicBezTo>
                    <a:pt x="20327" y="61705"/>
                    <a:pt x="20928" y="64161"/>
                    <a:pt x="22106" y="65865"/>
                  </a:cubicBezTo>
                  <a:cubicBezTo>
                    <a:pt x="23284" y="67594"/>
                    <a:pt x="24963" y="68923"/>
                    <a:pt x="25966" y="70727"/>
                  </a:cubicBezTo>
                  <a:cubicBezTo>
                    <a:pt x="26392" y="71454"/>
                    <a:pt x="26668" y="72231"/>
                    <a:pt x="26843" y="73008"/>
                  </a:cubicBezTo>
                  <a:cubicBezTo>
                    <a:pt x="33911" y="65138"/>
                    <a:pt x="40201" y="55965"/>
                    <a:pt x="44011" y="45740"/>
                  </a:cubicBezTo>
                  <a:cubicBezTo>
                    <a:pt x="44312" y="44938"/>
                    <a:pt x="44612" y="44161"/>
                    <a:pt x="44863" y="43359"/>
                  </a:cubicBezTo>
                  <a:lnTo>
                    <a:pt x="44863" y="43309"/>
                  </a:lnTo>
                  <a:cubicBezTo>
                    <a:pt x="45841" y="40126"/>
                    <a:pt x="46367" y="36767"/>
                    <a:pt x="46367" y="33258"/>
                  </a:cubicBezTo>
                  <a:cubicBezTo>
                    <a:pt x="46367" y="29599"/>
                    <a:pt x="45790" y="26065"/>
                    <a:pt x="44713" y="22757"/>
                  </a:cubicBezTo>
                  <a:cubicBezTo>
                    <a:pt x="41104" y="11504"/>
                    <a:pt x="31830" y="2807"/>
                    <a:pt x="20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4086043" y="-247356"/>
              <a:ext cx="676340" cy="969720"/>
            </a:xfrm>
            <a:custGeom>
              <a:avLst/>
              <a:gdLst/>
              <a:ahLst/>
              <a:cxnLst/>
              <a:rect l="l" t="t" r="r" b="b"/>
              <a:pathLst>
                <a:path w="34587" h="49590" extrusionOk="0">
                  <a:moveTo>
                    <a:pt x="9104" y="1"/>
                  </a:moveTo>
                  <a:cubicBezTo>
                    <a:pt x="6445" y="1"/>
                    <a:pt x="3707" y="1409"/>
                    <a:pt x="2256" y="3693"/>
                  </a:cubicBezTo>
                  <a:cubicBezTo>
                    <a:pt x="0" y="7227"/>
                    <a:pt x="401" y="12791"/>
                    <a:pt x="3584" y="15598"/>
                  </a:cubicBezTo>
                  <a:cubicBezTo>
                    <a:pt x="7068" y="18706"/>
                    <a:pt x="8822" y="21839"/>
                    <a:pt x="8772" y="26676"/>
                  </a:cubicBezTo>
                  <a:cubicBezTo>
                    <a:pt x="8747" y="31012"/>
                    <a:pt x="7544" y="35273"/>
                    <a:pt x="7720" y="39608"/>
                  </a:cubicBezTo>
                  <a:cubicBezTo>
                    <a:pt x="7845" y="42415"/>
                    <a:pt x="8622" y="45298"/>
                    <a:pt x="10477" y="47403"/>
                  </a:cubicBezTo>
                  <a:cubicBezTo>
                    <a:pt x="11404" y="48456"/>
                    <a:pt x="12632" y="49308"/>
                    <a:pt x="14036" y="49533"/>
                  </a:cubicBezTo>
                  <a:cubicBezTo>
                    <a:pt x="14265" y="49571"/>
                    <a:pt x="14500" y="49590"/>
                    <a:pt x="14735" y="49590"/>
                  </a:cubicBezTo>
                  <a:cubicBezTo>
                    <a:pt x="15912" y="49590"/>
                    <a:pt x="17106" y="49120"/>
                    <a:pt x="17795" y="48180"/>
                  </a:cubicBezTo>
                  <a:cubicBezTo>
                    <a:pt x="19750" y="45573"/>
                    <a:pt x="17319" y="41087"/>
                    <a:pt x="19725" y="38907"/>
                  </a:cubicBezTo>
                  <a:cubicBezTo>
                    <a:pt x="20878" y="37854"/>
                    <a:pt x="22732" y="37854"/>
                    <a:pt x="23810" y="36726"/>
                  </a:cubicBezTo>
                  <a:cubicBezTo>
                    <a:pt x="25289" y="35222"/>
                    <a:pt x="24512" y="32691"/>
                    <a:pt x="23584" y="30786"/>
                  </a:cubicBezTo>
                  <a:cubicBezTo>
                    <a:pt x="22657" y="28882"/>
                    <a:pt x="21680" y="26501"/>
                    <a:pt x="22883" y="24771"/>
                  </a:cubicBezTo>
                  <a:cubicBezTo>
                    <a:pt x="23735" y="23593"/>
                    <a:pt x="25314" y="23192"/>
                    <a:pt x="26767" y="23117"/>
                  </a:cubicBezTo>
                  <a:cubicBezTo>
                    <a:pt x="28196" y="23017"/>
                    <a:pt x="29725" y="23142"/>
                    <a:pt x="31053" y="22591"/>
                  </a:cubicBezTo>
                  <a:cubicBezTo>
                    <a:pt x="32607" y="21964"/>
                    <a:pt x="33735" y="20486"/>
                    <a:pt x="34161" y="18856"/>
                  </a:cubicBezTo>
                  <a:cubicBezTo>
                    <a:pt x="34587" y="17252"/>
                    <a:pt x="34412" y="15498"/>
                    <a:pt x="33860" y="13919"/>
                  </a:cubicBezTo>
                  <a:cubicBezTo>
                    <a:pt x="32407" y="9633"/>
                    <a:pt x="28321" y="6400"/>
                    <a:pt x="23810" y="5949"/>
                  </a:cubicBezTo>
                  <a:cubicBezTo>
                    <a:pt x="21705" y="5724"/>
                    <a:pt x="19449" y="6074"/>
                    <a:pt x="17544" y="5122"/>
                  </a:cubicBezTo>
                  <a:cubicBezTo>
                    <a:pt x="15690" y="4220"/>
                    <a:pt x="14562" y="2315"/>
                    <a:pt x="12883" y="1137"/>
                  </a:cubicBezTo>
                  <a:cubicBezTo>
                    <a:pt x="11759" y="357"/>
                    <a:pt x="10441" y="1"/>
                    <a:pt x="9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3399418" y="-1055358"/>
              <a:ext cx="906695" cy="1072050"/>
            </a:xfrm>
            <a:custGeom>
              <a:avLst/>
              <a:gdLst/>
              <a:ahLst/>
              <a:cxnLst/>
              <a:rect l="l" t="t" r="r" b="b"/>
              <a:pathLst>
                <a:path w="46367" h="54823" extrusionOk="0">
                  <a:moveTo>
                    <a:pt x="34236" y="1"/>
                  </a:moveTo>
                  <a:cubicBezTo>
                    <a:pt x="22482" y="1"/>
                    <a:pt x="12106" y="5941"/>
                    <a:pt x="5940" y="14963"/>
                  </a:cubicBezTo>
                  <a:cubicBezTo>
                    <a:pt x="2181" y="20452"/>
                    <a:pt x="0" y="27094"/>
                    <a:pt x="0" y="34236"/>
                  </a:cubicBezTo>
                  <a:cubicBezTo>
                    <a:pt x="0" y="37745"/>
                    <a:pt x="527" y="41104"/>
                    <a:pt x="1504" y="44287"/>
                  </a:cubicBezTo>
                  <a:lnTo>
                    <a:pt x="1504" y="44312"/>
                  </a:lnTo>
                  <a:cubicBezTo>
                    <a:pt x="1780" y="45164"/>
                    <a:pt x="2056" y="45966"/>
                    <a:pt x="2381" y="46768"/>
                  </a:cubicBezTo>
                  <a:lnTo>
                    <a:pt x="2406" y="46868"/>
                  </a:lnTo>
                  <a:cubicBezTo>
                    <a:pt x="2807" y="46793"/>
                    <a:pt x="3183" y="46617"/>
                    <a:pt x="3509" y="46342"/>
                  </a:cubicBezTo>
                  <a:cubicBezTo>
                    <a:pt x="4537" y="45414"/>
                    <a:pt x="4562" y="43835"/>
                    <a:pt x="4863" y="42482"/>
                  </a:cubicBezTo>
                  <a:cubicBezTo>
                    <a:pt x="5134" y="41240"/>
                    <a:pt x="6036" y="39875"/>
                    <a:pt x="7184" y="39875"/>
                  </a:cubicBezTo>
                  <a:cubicBezTo>
                    <a:pt x="7310" y="39875"/>
                    <a:pt x="7438" y="39891"/>
                    <a:pt x="7569" y="39926"/>
                  </a:cubicBezTo>
                  <a:cubicBezTo>
                    <a:pt x="8547" y="40176"/>
                    <a:pt x="9023" y="41254"/>
                    <a:pt x="9173" y="42231"/>
                  </a:cubicBezTo>
                  <a:cubicBezTo>
                    <a:pt x="9599" y="44813"/>
                    <a:pt x="8797" y="47645"/>
                    <a:pt x="10126" y="49876"/>
                  </a:cubicBezTo>
                  <a:cubicBezTo>
                    <a:pt x="11254" y="51755"/>
                    <a:pt x="13534" y="52532"/>
                    <a:pt x="15640" y="53109"/>
                  </a:cubicBezTo>
                  <a:cubicBezTo>
                    <a:pt x="17920" y="53710"/>
                    <a:pt x="20201" y="54211"/>
                    <a:pt x="22507" y="54638"/>
                  </a:cubicBezTo>
                  <a:cubicBezTo>
                    <a:pt x="23118" y="54742"/>
                    <a:pt x="23777" y="54823"/>
                    <a:pt x="24422" y="54823"/>
                  </a:cubicBezTo>
                  <a:cubicBezTo>
                    <a:pt x="25629" y="54823"/>
                    <a:pt x="26783" y="54541"/>
                    <a:pt x="27469" y="53610"/>
                  </a:cubicBezTo>
                  <a:cubicBezTo>
                    <a:pt x="28547" y="52181"/>
                    <a:pt x="27695" y="50001"/>
                    <a:pt x="26266" y="48923"/>
                  </a:cubicBezTo>
                  <a:cubicBezTo>
                    <a:pt x="24838" y="47820"/>
                    <a:pt x="23008" y="47470"/>
                    <a:pt x="21304" y="46868"/>
                  </a:cubicBezTo>
                  <a:cubicBezTo>
                    <a:pt x="19625" y="46267"/>
                    <a:pt x="17870" y="45239"/>
                    <a:pt x="17344" y="43510"/>
                  </a:cubicBezTo>
                  <a:cubicBezTo>
                    <a:pt x="16667" y="41329"/>
                    <a:pt x="18371" y="38998"/>
                    <a:pt x="20452" y="38021"/>
                  </a:cubicBezTo>
                  <a:cubicBezTo>
                    <a:pt x="22532" y="37043"/>
                    <a:pt x="24938" y="37018"/>
                    <a:pt x="27219" y="36743"/>
                  </a:cubicBezTo>
                  <a:cubicBezTo>
                    <a:pt x="31504" y="36191"/>
                    <a:pt x="35690" y="34637"/>
                    <a:pt x="39299" y="32231"/>
                  </a:cubicBezTo>
                  <a:cubicBezTo>
                    <a:pt x="41930" y="30452"/>
                    <a:pt x="44387" y="28046"/>
                    <a:pt x="45138" y="24938"/>
                  </a:cubicBezTo>
                  <a:cubicBezTo>
                    <a:pt x="45915" y="21855"/>
                    <a:pt x="44387" y="18046"/>
                    <a:pt x="41329" y="17194"/>
                  </a:cubicBezTo>
                  <a:cubicBezTo>
                    <a:pt x="40772" y="17042"/>
                    <a:pt x="40198" y="16984"/>
                    <a:pt x="39620" y="16984"/>
                  </a:cubicBezTo>
                  <a:cubicBezTo>
                    <a:pt x="38767" y="16984"/>
                    <a:pt x="37904" y="17109"/>
                    <a:pt x="37068" y="17244"/>
                  </a:cubicBezTo>
                  <a:cubicBezTo>
                    <a:pt x="36202" y="17399"/>
                    <a:pt x="35316" y="17544"/>
                    <a:pt x="34441" y="17544"/>
                  </a:cubicBezTo>
                  <a:cubicBezTo>
                    <a:pt x="33899" y="17544"/>
                    <a:pt x="33360" y="17488"/>
                    <a:pt x="32833" y="17344"/>
                  </a:cubicBezTo>
                  <a:cubicBezTo>
                    <a:pt x="31454" y="16993"/>
                    <a:pt x="30176" y="15840"/>
                    <a:pt x="30126" y="14437"/>
                  </a:cubicBezTo>
                  <a:cubicBezTo>
                    <a:pt x="30076" y="13284"/>
                    <a:pt x="30853" y="12231"/>
                    <a:pt x="31830" y="11605"/>
                  </a:cubicBezTo>
                  <a:cubicBezTo>
                    <a:pt x="32783" y="10978"/>
                    <a:pt x="33935" y="10702"/>
                    <a:pt x="35063" y="10452"/>
                  </a:cubicBezTo>
                  <a:cubicBezTo>
                    <a:pt x="37194" y="9951"/>
                    <a:pt x="39349" y="9449"/>
                    <a:pt x="41479" y="8948"/>
                  </a:cubicBezTo>
                  <a:cubicBezTo>
                    <a:pt x="42607" y="8697"/>
                    <a:pt x="43760" y="8422"/>
                    <a:pt x="44687" y="7770"/>
                  </a:cubicBezTo>
                  <a:cubicBezTo>
                    <a:pt x="45640" y="7144"/>
                    <a:pt x="46367" y="6016"/>
                    <a:pt x="46216" y="4888"/>
                  </a:cubicBezTo>
                  <a:cubicBezTo>
                    <a:pt x="46066" y="3685"/>
                    <a:pt x="45038" y="2833"/>
                    <a:pt x="44036" y="2156"/>
                  </a:cubicBezTo>
                  <a:cubicBezTo>
                    <a:pt x="43384" y="1705"/>
                    <a:pt x="42682" y="1279"/>
                    <a:pt x="41981" y="903"/>
                  </a:cubicBezTo>
                  <a:cubicBezTo>
                    <a:pt x="40351" y="527"/>
                    <a:pt x="38697" y="251"/>
                    <a:pt x="37018" y="126"/>
                  </a:cubicBezTo>
                  <a:cubicBezTo>
                    <a:pt x="36091" y="51"/>
                    <a:pt x="35163" y="1"/>
                    <a:pt x="34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3507243" y="-860788"/>
              <a:ext cx="576384" cy="556281"/>
            </a:xfrm>
            <a:custGeom>
              <a:avLst/>
              <a:gdLst/>
              <a:ahLst/>
              <a:cxnLst/>
              <a:rect l="l" t="t" r="r" b="b"/>
              <a:pathLst>
                <a:path w="29475" h="28447" extrusionOk="0">
                  <a:moveTo>
                    <a:pt x="21078" y="1"/>
                  </a:moveTo>
                  <a:cubicBezTo>
                    <a:pt x="16817" y="1"/>
                    <a:pt x="11654" y="2507"/>
                    <a:pt x="7569" y="6993"/>
                  </a:cubicBezTo>
                  <a:cubicBezTo>
                    <a:pt x="1429" y="13785"/>
                    <a:pt x="0" y="22507"/>
                    <a:pt x="4411" y="26492"/>
                  </a:cubicBezTo>
                  <a:cubicBezTo>
                    <a:pt x="5865" y="27820"/>
                    <a:pt x="7820" y="28447"/>
                    <a:pt x="9975" y="28447"/>
                  </a:cubicBezTo>
                  <a:cubicBezTo>
                    <a:pt x="14261" y="28447"/>
                    <a:pt x="19399" y="25941"/>
                    <a:pt x="23484" y="21454"/>
                  </a:cubicBezTo>
                  <a:cubicBezTo>
                    <a:pt x="27494" y="17043"/>
                    <a:pt x="29474" y="11805"/>
                    <a:pt x="29173" y="7595"/>
                  </a:cubicBezTo>
                  <a:lnTo>
                    <a:pt x="28898" y="7595"/>
                  </a:lnTo>
                  <a:cubicBezTo>
                    <a:pt x="28371" y="7595"/>
                    <a:pt x="27845" y="7545"/>
                    <a:pt x="27319" y="7394"/>
                  </a:cubicBezTo>
                  <a:cubicBezTo>
                    <a:pt x="25940" y="7043"/>
                    <a:pt x="24662" y="5890"/>
                    <a:pt x="24612" y="4487"/>
                  </a:cubicBezTo>
                  <a:cubicBezTo>
                    <a:pt x="24562" y="3334"/>
                    <a:pt x="25339" y="2281"/>
                    <a:pt x="26291" y="1655"/>
                  </a:cubicBezTo>
                  <a:cubicBezTo>
                    <a:pt x="24862" y="527"/>
                    <a:pt x="23083" y="1"/>
                    <a:pt x="2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5217188" y="-385882"/>
              <a:ext cx="558718" cy="955210"/>
            </a:xfrm>
            <a:custGeom>
              <a:avLst/>
              <a:gdLst/>
              <a:ahLst/>
              <a:cxnLst/>
              <a:rect l="l" t="t" r="r" b="b"/>
              <a:pathLst>
                <a:path w="28572" h="48848" extrusionOk="0">
                  <a:moveTo>
                    <a:pt x="0" y="48848"/>
                  </a:moveTo>
                  <a:cubicBezTo>
                    <a:pt x="176" y="48697"/>
                    <a:pt x="326" y="48572"/>
                    <a:pt x="476" y="48422"/>
                  </a:cubicBezTo>
                  <a:cubicBezTo>
                    <a:pt x="3384" y="45740"/>
                    <a:pt x="6291" y="42833"/>
                    <a:pt x="9048" y="39750"/>
                  </a:cubicBezTo>
                  <a:lnTo>
                    <a:pt x="9048" y="39750"/>
                  </a:lnTo>
                  <a:cubicBezTo>
                    <a:pt x="16116" y="31880"/>
                    <a:pt x="22406" y="22707"/>
                    <a:pt x="26216" y="12482"/>
                  </a:cubicBezTo>
                  <a:cubicBezTo>
                    <a:pt x="26517" y="11680"/>
                    <a:pt x="26817" y="10903"/>
                    <a:pt x="27068" y="10101"/>
                  </a:cubicBezTo>
                  <a:lnTo>
                    <a:pt x="27068" y="10051"/>
                  </a:lnTo>
                  <a:cubicBezTo>
                    <a:pt x="28046" y="6868"/>
                    <a:pt x="28572" y="3509"/>
                    <a:pt x="28572" y="0"/>
                  </a:cubicBezTo>
                  <a:lnTo>
                    <a:pt x="28572" y="0"/>
                  </a:lnTo>
                  <a:cubicBezTo>
                    <a:pt x="28572" y="3509"/>
                    <a:pt x="28046" y="6868"/>
                    <a:pt x="27068" y="10051"/>
                  </a:cubicBezTo>
                  <a:lnTo>
                    <a:pt x="27068" y="10101"/>
                  </a:lnTo>
                  <a:cubicBezTo>
                    <a:pt x="26817" y="10903"/>
                    <a:pt x="26517" y="11680"/>
                    <a:pt x="26216" y="12482"/>
                  </a:cubicBezTo>
                  <a:cubicBezTo>
                    <a:pt x="22406" y="22707"/>
                    <a:pt x="16116" y="31880"/>
                    <a:pt x="9048" y="39750"/>
                  </a:cubicBezTo>
                  <a:cubicBezTo>
                    <a:pt x="6291" y="42833"/>
                    <a:pt x="3384" y="45740"/>
                    <a:pt x="476" y="48422"/>
                  </a:cubicBezTo>
                  <a:cubicBezTo>
                    <a:pt x="326" y="48572"/>
                    <a:pt x="176" y="48697"/>
                    <a:pt x="0" y="48848"/>
                  </a:cubicBezTo>
                  <a:close/>
                </a:path>
              </a:pathLst>
            </a:custGeom>
            <a:solidFill>
              <a:srgbClr val="F5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4332062" y="-1055358"/>
              <a:ext cx="1363474" cy="2057941"/>
            </a:xfrm>
            <a:custGeom>
              <a:avLst/>
              <a:gdLst/>
              <a:ahLst/>
              <a:cxnLst/>
              <a:rect l="l" t="t" r="r" b="b"/>
              <a:pathLst>
                <a:path w="69726" h="105240" extrusionOk="0">
                  <a:moveTo>
                    <a:pt x="39600" y="1"/>
                  </a:moveTo>
                  <a:cubicBezTo>
                    <a:pt x="35440" y="1"/>
                    <a:pt x="31455" y="753"/>
                    <a:pt x="27770" y="2106"/>
                  </a:cubicBezTo>
                  <a:cubicBezTo>
                    <a:pt x="28923" y="1931"/>
                    <a:pt x="30076" y="1830"/>
                    <a:pt x="31229" y="1830"/>
                  </a:cubicBezTo>
                  <a:cubicBezTo>
                    <a:pt x="33134" y="1830"/>
                    <a:pt x="35014" y="2106"/>
                    <a:pt x="36843" y="2682"/>
                  </a:cubicBezTo>
                  <a:cubicBezTo>
                    <a:pt x="40979" y="4061"/>
                    <a:pt x="44437" y="6993"/>
                    <a:pt x="46893" y="10627"/>
                  </a:cubicBezTo>
                  <a:cubicBezTo>
                    <a:pt x="46918" y="10577"/>
                    <a:pt x="46943" y="10527"/>
                    <a:pt x="46969" y="10477"/>
                  </a:cubicBezTo>
                  <a:cubicBezTo>
                    <a:pt x="47746" y="8873"/>
                    <a:pt x="46016" y="7219"/>
                    <a:pt x="45590" y="5464"/>
                  </a:cubicBezTo>
                  <a:cubicBezTo>
                    <a:pt x="45139" y="3710"/>
                    <a:pt x="46167" y="2006"/>
                    <a:pt x="47720" y="978"/>
                  </a:cubicBezTo>
                  <a:cubicBezTo>
                    <a:pt x="45114" y="352"/>
                    <a:pt x="42407" y="1"/>
                    <a:pt x="39600" y="1"/>
                  </a:cubicBezTo>
                  <a:close/>
                  <a:moveTo>
                    <a:pt x="51806" y="13835"/>
                  </a:moveTo>
                  <a:cubicBezTo>
                    <a:pt x="50903" y="13835"/>
                    <a:pt x="49976" y="14086"/>
                    <a:pt x="49174" y="14487"/>
                  </a:cubicBezTo>
                  <a:cubicBezTo>
                    <a:pt x="49124" y="14512"/>
                    <a:pt x="49099" y="14537"/>
                    <a:pt x="49049" y="14562"/>
                  </a:cubicBezTo>
                  <a:cubicBezTo>
                    <a:pt x="50026" y="16843"/>
                    <a:pt x="50703" y="19249"/>
                    <a:pt x="51129" y="21705"/>
                  </a:cubicBezTo>
                  <a:cubicBezTo>
                    <a:pt x="51505" y="21981"/>
                    <a:pt x="51831" y="22281"/>
                    <a:pt x="52131" y="22607"/>
                  </a:cubicBezTo>
                  <a:cubicBezTo>
                    <a:pt x="53234" y="23785"/>
                    <a:pt x="54036" y="25189"/>
                    <a:pt x="55139" y="26367"/>
                  </a:cubicBezTo>
                  <a:cubicBezTo>
                    <a:pt x="57119" y="28447"/>
                    <a:pt x="59976" y="29575"/>
                    <a:pt x="62808" y="29575"/>
                  </a:cubicBezTo>
                  <a:cubicBezTo>
                    <a:pt x="63560" y="29575"/>
                    <a:pt x="64312" y="29500"/>
                    <a:pt x="65064" y="29349"/>
                  </a:cubicBezTo>
                  <a:cubicBezTo>
                    <a:pt x="66693" y="28171"/>
                    <a:pt x="68222" y="27018"/>
                    <a:pt x="69650" y="25891"/>
                  </a:cubicBezTo>
                  <a:cubicBezTo>
                    <a:pt x="69726" y="25590"/>
                    <a:pt x="69726" y="25239"/>
                    <a:pt x="69675" y="24888"/>
                  </a:cubicBezTo>
                  <a:cubicBezTo>
                    <a:pt x="69450" y="23685"/>
                    <a:pt x="68272" y="22833"/>
                    <a:pt x="67069" y="22557"/>
                  </a:cubicBezTo>
                  <a:cubicBezTo>
                    <a:pt x="66643" y="22457"/>
                    <a:pt x="66217" y="22432"/>
                    <a:pt x="65791" y="22432"/>
                  </a:cubicBezTo>
                  <a:cubicBezTo>
                    <a:pt x="64989" y="22432"/>
                    <a:pt x="64162" y="22557"/>
                    <a:pt x="63360" y="22683"/>
                  </a:cubicBezTo>
                  <a:cubicBezTo>
                    <a:pt x="62633" y="22783"/>
                    <a:pt x="61881" y="22858"/>
                    <a:pt x="61104" y="22858"/>
                  </a:cubicBezTo>
                  <a:cubicBezTo>
                    <a:pt x="59375" y="22858"/>
                    <a:pt x="57695" y="22457"/>
                    <a:pt x="56718" y="21104"/>
                  </a:cubicBezTo>
                  <a:cubicBezTo>
                    <a:pt x="55465" y="19324"/>
                    <a:pt x="56066" y="16667"/>
                    <a:pt x="54663" y="15013"/>
                  </a:cubicBezTo>
                  <a:cubicBezTo>
                    <a:pt x="53961" y="14186"/>
                    <a:pt x="52908" y="13835"/>
                    <a:pt x="51806" y="13835"/>
                  </a:cubicBezTo>
                  <a:close/>
                  <a:moveTo>
                    <a:pt x="50202" y="43585"/>
                  </a:moveTo>
                  <a:lnTo>
                    <a:pt x="50202" y="43585"/>
                  </a:lnTo>
                  <a:cubicBezTo>
                    <a:pt x="47871" y="54362"/>
                    <a:pt x="43159" y="64738"/>
                    <a:pt x="37545" y="74312"/>
                  </a:cubicBezTo>
                  <a:cubicBezTo>
                    <a:pt x="34262" y="79901"/>
                    <a:pt x="30603" y="85390"/>
                    <a:pt x="25891" y="89851"/>
                  </a:cubicBezTo>
                  <a:cubicBezTo>
                    <a:pt x="21154" y="94312"/>
                    <a:pt x="15239" y="97721"/>
                    <a:pt x="8798" y="98598"/>
                  </a:cubicBezTo>
                  <a:cubicBezTo>
                    <a:pt x="7820" y="98723"/>
                    <a:pt x="6818" y="98798"/>
                    <a:pt x="5790" y="98798"/>
                  </a:cubicBezTo>
                  <a:cubicBezTo>
                    <a:pt x="3835" y="98798"/>
                    <a:pt x="1881" y="98523"/>
                    <a:pt x="1" y="98021"/>
                  </a:cubicBezTo>
                  <a:lnTo>
                    <a:pt x="1" y="98021"/>
                  </a:lnTo>
                  <a:cubicBezTo>
                    <a:pt x="4612" y="101129"/>
                    <a:pt x="8422" y="103360"/>
                    <a:pt x="10703" y="104638"/>
                  </a:cubicBezTo>
                  <a:cubicBezTo>
                    <a:pt x="11455" y="105039"/>
                    <a:pt x="12257" y="105239"/>
                    <a:pt x="13059" y="105239"/>
                  </a:cubicBezTo>
                  <a:cubicBezTo>
                    <a:pt x="13886" y="105239"/>
                    <a:pt x="14688" y="105039"/>
                    <a:pt x="15414" y="104638"/>
                  </a:cubicBezTo>
                  <a:cubicBezTo>
                    <a:pt x="20502" y="101806"/>
                    <a:pt x="33009" y="94312"/>
                    <a:pt x="45264" y="83084"/>
                  </a:cubicBezTo>
                  <a:cubicBezTo>
                    <a:pt x="45440" y="82933"/>
                    <a:pt x="45590" y="82808"/>
                    <a:pt x="45740" y="82658"/>
                  </a:cubicBezTo>
                  <a:cubicBezTo>
                    <a:pt x="48648" y="79976"/>
                    <a:pt x="51555" y="77069"/>
                    <a:pt x="54312" y="73986"/>
                  </a:cubicBezTo>
                  <a:cubicBezTo>
                    <a:pt x="54137" y="73209"/>
                    <a:pt x="53861" y="72432"/>
                    <a:pt x="53435" y="71705"/>
                  </a:cubicBezTo>
                  <a:cubicBezTo>
                    <a:pt x="52432" y="69901"/>
                    <a:pt x="50753" y="68572"/>
                    <a:pt x="49575" y="66843"/>
                  </a:cubicBezTo>
                  <a:cubicBezTo>
                    <a:pt x="48397" y="65139"/>
                    <a:pt x="47796" y="62683"/>
                    <a:pt x="49099" y="61079"/>
                  </a:cubicBezTo>
                  <a:cubicBezTo>
                    <a:pt x="50352" y="59500"/>
                    <a:pt x="53134" y="59049"/>
                    <a:pt x="53410" y="57044"/>
                  </a:cubicBezTo>
                  <a:cubicBezTo>
                    <a:pt x="53761" y="54312"/>
                    <a:pt x="49074" y="53460"/>
                    <a:pt x="48623" y="50753"/>
                  </a:cubicBezTo>
                  <a:cubicBezTo>
                    <a:pt x="48422" y="49450"/>
                    <a:pt x="49324" y="48247"/>
                    <a:pt x="49976" y="47094"/>
                  </a:cubicBezTo>
                  <a:cubicBezTo>
                    <a:pt x="50603" y="46016"/>
                    <a:pt x="50979" y="44487"/>
                    <a:pt x="50202" y="435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5214724" y="-1036233"/>
              <a:ext cx="561182" cy="1427672"/>
            </a:xfrm>
            <a:custGeom>
              <a:avLst/>
              <a:gdLst/>
              <a:ahLst/>
              <a:cxnLst/>
              <a:rect l="l" t="t" r="r" b="b"/>
              <a:pathLst>
                <a:path w="28698" h="73009" extrusionOk="0">
                  <a:moveTo>
                    <a:pt x="27094" y="22857"/>
                  </a:moveTo>
                  <a:cubicBezTo>
                    <a:pt x="27089" y="22861"/>
                    <a:pt x="27085" y="22865"/>
                    <a:pt x="27080" y="22869"/>
                  </a:cubicBezTo>
                  <a:lnTo>
                    <a:pt x="27080" y="22869"/>
                  </a:lnTo>
                  <a:cubicBezTo>
                    <a:pt x="27264" y="23442"/>
                    <a:pt x="27434" y="24022"/>
                    <a:pt x="27588" y="24609"/>
                  </a:cubicBezTo>
                  <a:lnTo>
                    <a:pt x="27588" y="24609"/>
                  </a:lnTo>
                  <a:cubicBezTo>
                    <a:pt x="27439" y="24017"/>
                    <a:pt x="27267" y="23425"/>
                    <a:pt x="27094" y="22857"/>
                  </a:cubicBezTo>
                  <a:close/>
                  <a:moveTo>
                    <a:pt x="2582" y="0"/>
                  </a:moveTo>
                  <a:cubicBezTo>
                    <a:pt x="1029" y="1028"/>
                    <a:pt x="1" y="2732"/>
                    <a:pt x="452" y="4486"/>
                  </a:cubicBezTo>
                  <a:cubicBezTo>
                    <a:pt x="878" y="6241"/>
                    <a:pt x="2608" y="7895"/>
                    <a:pt x="1831" y="9499"/>
                  </a:cubicBezTo>
                  <a:cubicBezTo>
                    <a:pt x="1805" y="9549"/>
                    <a:pt x="1780" y="9599"/>
                    <a:pt x="1755" y="9649"/>
                  </a:cubicBezTo>
                  <a:cubicBezTo>
                    <a:pt x="2457" y="10702"/>
                    <a:pt x="3084" y="11805"/>
                    <a:pt x="3610" y="12958"/>
                  </a:cubicBezTo>
                  <a:cubicBezTo>
                    <a:pt x="3710" y="13158"/>
                    <a:pt x="3811" y="13384"/>
                    <a:pt x="3911" y="13584"/>
                  </a:cubicBezTo>
                  <a:cubicBezTo>
                    <a:pt x="3961" y="13559"/>
                    <a:pt x="3986" y="13534"/>
                    <a:pt x="4036" y="13509"/>
                  </a:cubicBezTo>
                  <a:cubicBezTo>
                    <a:pt x="4838" y="13108"/>
                    <a:pt x="5765" y="12857"/>
                    <a:pt x="6668" y="12857"/>
                  </a:cubicBezTo>
                  <a:cubicBezTo>
                    <a:pt x="7770" y="12857"/>
                    <a:pt x="8823" y="13208"/>
                    <a:pt x="9525" y="14035"/>
                  </a:cubicBezTo>
                  <a:cubicBezTo>
                    <a:pt x="10928" y="15689"/>
                    <a:pt x="10327" y="18346"/>
                    <a:pt x="11580" y="20126"/>
                  </a:cubicBezTo>
                  <a:cubicBezTo>
                    <a:pt x="12557" y="21479"/>
                    <a:pt x="14237" y="21880"/>
                    <a:pt x="15966" y="21880"/>
                  </a:cubicBezTo>
                  <a:cubicBezTo>
                    <a:pt x="16743" y="21880"/>
                    <a:pt x="17495" y="21805"/>
                    <a:pt x="18222" y="21705"/>
                  </a:cubicBezTo>
                  <a:cubicBezTo>
                    <a:pt x="19024" y="21579"/>
                    <a:pt x="19851" y="21454"/>
                    <a:pt x="20653" y="21454"/>
                  </a:cubicBezTo>
                  <a:cubicBezTo>
                    <a:pt x="21079" y="21454"/>
                    <a:pt x="21505" y="21479"/>
                    <a:pt x="21931" y="21579"/>
                  </a:cubicBezTo>
                  <a:cubicBezTo>
                    <a:pt x="23134" y="21855"/>
                    <a:pt x="24312" y="22707"/>
                    <a:pt x="24537" y="23910"/>
                  </a:cubicBezTo>
                  <a:cubicBezTo>
                    <a:pt x="24588" y="24261"/>
                    <a:pt x="24588" y="24612"/>
                    <a:pt x="24512" y="24913"/>
                  </a:cubicBezTo>
                  <a:cubicBezTo>
                    <a:pt x="25410" y="24215"/>
                    <a:pt x="26257" y="23542"/>
                    <a:pt x="27080" y="22869"/>
                  </a:cubicBezTo>
                  <a:lnTo>
                    <a:pt x="27080" y="22869"/>
                  </a:lnTo>
                  <a:cubicBezTo>
                    <a:pt x="27068" y="22832"/>
                    <a:pt x="27056" y="22794"/>
                    <a:pt x="27044" y="22757"/>
                  </a:cubicBezTo>
                  <a:cubicBezTo>
                    <a:pt x="23435" y="11504"/>
                    <a:pt x="14161" y="2807"/>
                    <a:pt x="2582" y="0"/>
                  </a:cubicBezTo>
                  <a:close/>
                  <a:moveTo>
                    <a:pt x="5991" y="20727"/>
                  </a:moveTo>
                  <a:lnTo>
                    <a:pt x="5991" y="20727"/>
                  </a:lnTo>
                  <a:cubicBezTo>
                    <a:pt x="6492" y="23559"/>
                    <a:pt x="6668" y="26491"/>
                    <a:pt x="6618" y="29374"/>
                  </a:cubicBezTo>
                  <a:cubicBezTo>
                    <a:pt x="6567" y="32156"/>
                    <a:pt x="6342" y="34913"/>
                    <a:pt x="5966" y="37619"/>
                  </a:cubicBezTo>
                  <a:cubicBezTo>
                    <a:pt x="11229" y="34386"/>
                    <a:pt x="15866" y="31278"/>
                    <a:pt x="19926" y="28371"/>
                  </a:cubicBezTo>
                  <a:lnTo>
                    <a:pt x="19926" y="28371"/>
                  </a:lnTo>
                  <a:cubicBezTo>
                    <a:pt x="19174" y="28522"/>
                    <a:pt x="18422" y="28597"/>
                    <a:pt x="17670" y="28597"/>
                  </a:cubicBezTo>
                  <a:cubicBezTo>
                    <a:pt x="14838" y="28597"/>
                    <a:pt x="11981" y="27469"/>
                    <a:pt x="10001" y="25389"/>
                  </a:cubicBezTo>
                  <a:cubicBezTo>
                    <a:pt x="8898" y="24211"/>
                    <a:pt x="8096" y="22807"/>
                    <a:pt x="6993" y="21629"/>
                  </a:cubicBezTo>
                  <a:cubicBezTo>
                    <a:pt x="6693" y="21303"/>
                    <a:pt x="6367" y="21003"/>
                    <a:pt x="5991" y="20727"/>
                  </a:cubicBezTo>
                  <a:close/>
                  <a:moveTo>
                    <a:pt x="27588" y="24609"/>
                  </a:moveTo>
                  <a:cubicBezTo>
                    <a:pt x="27590" y="24618"/>
                    <a:pt x="27593" y="24627"/>
                    <a:pt x="27595" y="24637"/>
                  </a:cubicBezTo>
                  <a:cubicBezTo>
                    <a:pt x="21680" y="29424"/>
                    <a:pt x="14161" y="34637"/>
                    <a:pt x="5590" y="39875"/>
                  </a:cubicBezTo>
                  <a:cubicBezTo>
                    <a:pt x="5440" y="40777"/>
                    <a:pt x="5264" y="41680"/>
                    <a:pt x="5064" y="42607"/>
                  </a:cubicBezTo>
                  <a:cubicBezTo>
                    <a:pt x="5841" y="43509"/>
                    <a:pt x="5465" y="45038"/>
                    <a:pt x="4838" y="46116"/>
                  </a:cubicBezTo>
                  <a:cubicBezTo>
                    <a:pt x="4186" y="47269"/>
                    <a:pt x="3284" y="48472"/>
                    <a:pt x="3485" y="49775"/>
                  </a:cubicBezTo>
                  <a:cubicBezTo>
                    <a:pt x="3936" y="52482"/>
                    <a:pt x="8623" y="53334"/>
                    <a:pt x="8272" y="56066"/>
                  </a:cubicBezTo>
                  <a:cubicBezTo>
                    <a:pt x="7996" y="58071"/>
                    <a:pt x="5214" y="58522"/>
                    <a:pt x="3961" y="60101"/>
                  </a:cubicBezTo>
                  <a:cubicBezTo>
                    <a:pt x="2658" y="61705"/>
                    <a:pt x="3259" y="64161"/>
                    <a:pt x="4437" y="65865"/>
                  </a:cubicBezTo>
                  <a:cubicBezTo>
                    <a:pt x="5615" y="67594"/>
                    <a:pt x="7294" y="68923"/>
                    <a:pt x="8297" y="70727"/>
                  </a:cubicBezTo>
                  <a:cubicBezTo>
                    <a:pt x="8723" y="71454"/>
                    <a:pt x="8999" y="72231"/>
                    <a:pt x="9174" y="73008"/>
                  </a:cubicBezTo>
                  <a:cubicBezTo>
                    <a:pt x="16242" y="65138"/>
                    <a:pt x="22532" y="55965"/>
                    <a:pt x="26342" y="45740"/>
                  </a:cubicBezTo>
                  <a:cubicBezTo>
                    <a:pt x="26643" y="44938"/>
                    <a:pt x="26943" y="44161"/>
                    <a:pt x="27194" y="43359"/>
                  </a:cubicBezTo>
                  <a:lnTo>
                    <a:pt x="27194" y="43309"/>
                  </a:lnTo>
                  <a:cubicBezTo>
                    <a:pt x="28172" y="40126"/>
                    <a:pt x="28698" y="36767"/>
                    <a:pt x="28698" y="33258"/>
                  </a:cubicBezTo>
                  <a:cubicBezTo>
                    <a:pt x="28698" y="30274"/>
                    <a:pt x="28314" y="27372"/>
                    <a:pt x="27588" y="246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3789046" y="-339811"/>
              <a:ext cx="1454130" cy="767015"/>
            </a:xfrm>
            <a:custGeom>
              <a:avLst/>
              <a:gdLst/>
              <a:ahLst/>
              <a:cxnLst/>
              <a:rect l="l" t="t" r="r" b="b"/>
              <a:pathLst>
                <a:path w="74362" h="39224" extrusionOk="0">
                  <a:moveTo>
                    <a:pt x="54136" y="0"/>
                  </a:moveTo>
                  <a:cubicBezTo>
                    <a:pt x="53735" y="50"/>
                    <a:pt x="53409" y="351"/>
                    <a:pt x="53384" y="752"/>
                  </a:cubicBezTo>
                  <a:lnTo>
                    <a:pt x="50151" y="29098"/>
                  </a:lnTo>
                  <a:lnTo>
                    <a:pt x="49148" y="24211"/>
                  </a:lnTo>
                  <a:cubicBezTo>
                    <a:pt x="48848" y="24963"/>
                    <a:pt x="48397" y="25690"/>
                    <a:pt x="47820" y="26266"/>
                  </a:cubicBezTo>
                  <a:lnTo>
                    <a:pt x="49549" y="34762"/>
                  </a:lnTo>
                  <a:cubicBezTo>
                    <a:pt x="49625" y="35163"/>
                    <a:pt x="50001" y="35464"/>
                    <a:pt x="50402" y="35464"/>
                  </a:cubicBezTo>
                  <a:lnTo>
                    <a:pt x="50427" y="35464"/>
                  </a:lnTo>
                  <a:cubicBezTo>
                    <a:pt x="50853" y="35439"/>
                    <a:pt x="51204" y="35113"/>
                    <a:pt x="51254" y="34687"/>
                  </a:cubicBezTo>
                  <a:lnTo>
                    <a:pt x="54637" y="4863"/>
                  </a:lnTo>
                  <a:lnTo>
                    <a:pt x="60878" y="23810"/>
                  </a:lnTo>
                  <a:cubicBezTo>
                    <a:pt x="61003" y="24161"/>
                    <a:pt x="61329" y="24386"/>
                    <a:pt x="61705" y="24386"/>
                  </a:cubicBezTo>
                  <a:lnTo>
                    <a:pt x="61755" y="24386"/>
                  </a:lnTo>
                  <a:cubicBezTo>
                    <a:pt x="62156" y="24361"/>
                    <a:pt x="62482" y="24061"/>
                    <a:pt x="62557" y="23685"/>
                  </a:cubicBezTo>
                  <a:lnTo>
                    <a:pt x="65790" y="5314"/>
                  </a:lnTo>
                  <a:lnTo>
                    <a:pt x="67344" y="9624"/>
                  </a:lnTo>
                  <a:cubicBezTo>
                    <a:pt x="67469" y="9975"/>
                    <a:pt x="67795" y="10176"/>
                    <a:pt x="68146" y="10176"/>
                  </a:cubicBezTo>
                  <a:cubicBezTo>
                    <a:pt x="68246" y="10176"/>
                    <a:pt x="68347" y="10176"/>
                    <a:pt x="68447" y="10126"/>
                  </a:cubicBezTo>
                  <a:cubicBezTo>
                    <a:pt x="68497" y="10126"/>
                    <a:pt x="68522" y="10101"/>
                    <a:pt x="68572" y="10076"/>
                  </a:cubicBezTo>
                  <a:cubicBezTo>
                    <a:pt x="70527" y="8973"/>
                    <a:pt x="72457" y="7845"/>
                    <a:pt x="74362" y="6742"/>
                  </a:cubicBezTo>
                  <a:lnTo>
                    <a:pt x="74362" y="6742"/>
                  </a:lnTo>
                  <a:cubicBezTo>
                    <a:pt x="73810" y="6868"/>
                    <a:pt x="73284" y="6993"/>
                    <a:pt x="72783" y="6993"/>
                  </a:cubicBezTo>
                  <a:cubicBezTo>
                    <a:pt x="72407" y="6993"/>
                    <a:pt x="72031" y="6918"/>
                    <a:pt x="71680" y="6767"/>
                  </a:cubicBezTo>
                  <a:cubicBezTo>
                    <a:pt x="71555" y="6692"/>
                    <a:pt x="71429" y="6617"/>
                    <a:pt x="71304" y="6517"/>
                  </a:cubicBezTo>
                  <a:cubicBezTo>
                    <a:pt x="70427" y="7043"/>
                    <a:pt x="69524" y="7544"/>
                    <a:pt x="68622" y="8071"/>
                  </a:cubicBezTo>
                  <a:lnTo>
                    <a:pt x="67219" y="4186"/>
                  </a:lnTo>
                  <a:cubicBezTo>
                    <a:pt x="66342" y="4587"/>
                    <a:pt x="65540" y="5414"/>
                    <a:pt x="64738" y="5965"/>
                  </a:cubicBezTo>
                  <a:cubicBezTo>
                    <a:pt x="64437" y="6166"/>
                    <a:pt x="64136" y="6316"/>
                    <a:pt x="63835" y="6441"/>
                  </a:cubicBezTo>
                  <a:lnTo>
                    <a:pt x="61454" y="20000"/>
                  </a:lnTo>
                  <a:lnTo>
                    <a:pt x="55063" y="577"/>
                  </a:lnTo>
                  <a:cubicBezTo>
                    <a:pt x="54938" y="226"/>
                    <a:pt x="54612" y="0"/>
                    <a:pt x="54236" y="0"/>
                  </a:cubicBezTo>
                  <a:close/>
                  <a:moveTo>
                    <a:pt x="23885" y="29574"/>
                  </a:moveTo>
                  <a:cubicBezTo>
                    <a:pt x="15238" y="33008"/>
                    <a:pt x="7193" y="35790"/>
                    <a:pt x="0" y="37845"/>
                  </a:cubicBezTo>
                  <a:cubicBezTo>
                    <a:pt x="426" y="38296"/>
                    <a:pt x="852" y="38772"/>
                    <a:pt x="1279" y="39224"/>
                  </a:cubicBezTo>
                  <a:cubicBezTo>
                    <a:pt x="8672" y="37093"/>
                    <a:pt x="16542" y="34336"/>
                    <a:pt x="23960" y="31379"/>
                  </a:cubicBezTo>
                  <a:cubicBezTo>
                    <a:pt x="23985" y="30752"/>
                    <a:pt x="23960" y="30151"/>
                    <a:pt x="23885" y="29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5037323" y="-318242"/>
              <a:ext cx="294064" cy="115177"/>
            </a:xfrm>
            <a:custGeom>
              <a:avLst/>
              <a:gdLst/>
              <a:ahLst/>
              <a:cxnLst/>
              <a:rect l="l" t="t" r="r" b="b"/>
              <a:pathLst>
                <a:path w="15038" h="5890" extrusionOk="0">
                  <a:moveTo>
                    <a:pt x="1579" y="0"/>
                  </a:moveTo>
                  <a:cubicBezTo>
                    <a:pt x="1178" y="25"/>
                    <a:pt x="877" y="326"/>
                    <a:pt x="802" y="702"/>
                  </a:cubicBezTo>
                  <a:lnTo>
                    <a:pt x="0" y="5338"/>
                  </a:lnTo>
                  <a:cubicBezTo>
                    <a:pt x="301" y="5213"/>
                    <a:pt x="602" y="5063"/>
                    <a:pt x="903" y="4862"/>
                  </a:cubicBezTo>
                  <a:cubicBezTo>
                    <a:pt x="1705" y="4311"/>
                    <a:pt x="2507" y="3484"/>
                    <a:pt x="3384" y="3083"/>
                  </a:cubicBezTo>
                  <a:lnTo>
                    <a:pt x="2456" y="577"/>
                  </a:lnTo>
                  <a:cubicBezTo>
                    <a:pt x="2331" y="226"/>
                    <a:pt x="2005" y="0"/>
                    <a:pt x="1654" y="0"/>
                  </a:cubicBezTo>
                  <a:close/>
                  <a:moveTo>
                    <a:pt x="15038" y="902"/>
                  </a:moveTo>
                  <a:cubicBezTo>
                    <a:pt x="12632" y="2381"/>
                    <a:pt x="10126" y="3885"/>
                    <a:pt x="7469" y="5414"/>
                  </a:cubicBezTo>
                  <a:cubicBezTo>
                    <a:pt x="7594" y="5514"/>
                    <a:pt x="7720" y="5589"/>
                    <a:pt x="7845" y="5664"/>
                  </a:cubicBezTo>
                  <a:cubicBezTo>
                    <a:pt x="8196" y="5815"/>
                    <a:pt x="8572" y="5890"/>
                    <a:pt x="8948" y="5890"/>
                  </a:cubicBezTo>
                  <a:cubicBezTo>
                    <a:pt x="9449" y="5890"/>
                    <a:pt x="9975" y="5765"/>
                    <a:pt x="10527" y="5639"/>
                  </a:cubicBezTo>
                  <a:cubicBezTo>
                    <a:pt x="11930" y="4812"/>
                    <a:pt x="13309" y="3985"/>
                    <a:pt x="14662" y="3158"/>
                  </a:cubicBezTo>
                  <a:cubicBezTo>
                    <a:pt x="14812" y="2406"/>
                    <a:pt x="14913" y="1654"/>
                    <a:pt x="15038" y="9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4518790" y="-517720"/>
              <a:ext cx="196545" cy="828280"/>
            </a:xfrm>
            <a:custGeom>
              <a:avLst/>
              <a:gdLst/>
              <a:ahLst/>
              <a:cxnLst/>
              <a:rect l="l" t="t" r="r" b="b"/>
              <a:pathLst>
                <a:path w="10051" h="42357" extrusionOk="0">
                  <a:moveTo>
                    <a:pt x="4287" y="1"/>
                  </a:moveTo>
                  <a:cubicBezTo>
                    <a:pt x="3860" y="1"/>
                    <a:pt x="3510" y="351"/>
                    <a:pt x="3459" y="752"/>
                  </a:cubicBezTo>
                  <a:lnTo>
                    <a:pt x="1329" y="19750"/>
                  </a:lnTo>
                  <a:cubicBezTo>
                    <a:pt x="1454" y="19750"/>
                    <a:pt x="1580" y="19750"/>
                    <a:pt x="1680" y="19775"/>
                  </a:cubicBezTo>
                  <a:cubicBezTo>
                    <a:pt x="2156" y="19825"/>
                    <a:pt x="2582" y="19900"/>
                    <a:pt x="3033" y="20001"/>
                  </a:cubicBezTo>
                  <a:lnTo>
                    <a:pt x="4562" y="6392"/>
                  </a:lnTo>
                  <a:lnTo>
                    <a:pt x="7820" y="22306"/>
                  </a:lnTo>
                  <a:cubicBezTo>
                    <a:pt x="8673" y="22958"/>
                    <a:pt x="9424" y="23735"/>
                    <a:pt x="10051" y="24587"/>
                  </a:cubicBezTo>
                  <a:lnTo>
                    <a:pt x="5164" y="677"/>
                  </a:lnTo>
                  <a:cubicBezTo>
                    <a:pt x="5089" y="276"/>
                    <a:pt x="4738" y="1"/>
                    <a:pt x="4337" y="1"/>
                  </a:cubicBezTo>
                  <a:close/>
                  <a:moveTo>
                    <a:pt x="978" y="38322"/>
                  </a:moveTo>
                  <a:cubicBezTo>
                    <a:pt x="903" y="38422"/>
                    <a:pt x="828" y="38497"/>
                    <a:pt x="753" y="38597"/>
                  </a:cubicBezTo>
                  <a:cubicBezTo>
                    <a:pt x="1" y="39700"/>
                    <a:pt x="101" y="41028"/>
                    <a:pt x="527" y="42357"/>
                  </a:cubicBezTo>
                  <a:lnTo>
                    <a:pt x="978" y="38322"/>
                  </a:lnTo>
                  <a:close/>
                </a:path>
              </a:pathLst>
            </a:custGeom>
            <a:solidFill>
              <a:srgbClr val="EE2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4256111" y="-139864"/>
              <a:ext cx="494031" cy="493562"/>
            </a:xfrm>
            <a:custGeom>
              <a:avLst/>
              <a:gdLst/>
              <a:ahLst/>
              <a:cxnLst/>
              <a:rect l="l" t="t" r="r" b="b"/>
              <a:pathLst>
                <a:path w="25264" h="25240" extrusionOk="0">
                  <a:moveTo>
                    <a:pt x="21253" y="2983"/>
                  </a:moveTo>
                  <a:lnTo>
                    <a:pt x="23935" y="16041"/>
                  </a:lnTo>
                  <a:cubicBezTo>
                    <a:pt x="24512" y="15465"/>
                    <a:pt x="24963" y="14738"/>
                    <a:pt x="25263" y="13986"/>
                  </a:cubicBezTo>
                  <a:lnTo>
                    <a:pt x="23484" y="5264"/>
                  </a:lnTo>
                  <a:cubicBezTo>
                    <a:pt x="22857" y="4412"/>
                    <a:pt x="22106" y="3635"/>
                    <a:pt x="21253" y="2983"/>
                  </a:cubicBezTo>
                  <a:close/>
                  <a:moveTo>
                    <a:pt x="4612" y="1"/>
                  </a:moveTo>
                  <a:cubicBezTo>
                    <a:pt x="4211" y="51"/>
                    <a:pt x="3885" y="327"/>
                    <a:pt x="3835" y="728"/>
                  </a:cubicBezTo>
                  <a:lnTo>
                    <a:pt x="802" y="19024"/>
                  </a:lnTo>
                  <a:cubicBezTo>
                    <a:pt x="552" y="19124"/>
                    <a:pt x="276" y="19224"/>
                    <a:pt x="0" y="19349"/>
                  </a:cubicBezTo>
                  <a:cubicBezTo>
                    <a:pt x="75" y="19926"/>
                    <a:pt x="100" y="20527"/>
                    <a:pt x="75" y="21154"/>
                  </a:cubicBezTo>
                  <a:cubicBezTo>
                    <a:pt x="702" y="20928"/>
                    <a:pt x="1303" y="20678"/>
                    <a:pt x="1905" y="20427"/>
                  </a:cubicBezTo>
                  <a:cubicBezTo>
                    <a:pt x="2181" y="20327"/>
                    <a:pt x="2381" y="20076"/>
                    <a:pt x="2431" y="19776"/>
                  </a:cubicBezTo>
                  <a:lnTo>
                    <a:pt x="4988" y="4337"/>
                  </a:lnTo>
                  <a:lnTo>
                    <a:pt x="12105" y="24663"/>
                  </a:lnTo>
                  <a:cubicBezTo>
                    <a:pt x="12231" y="25014"/>
                    <a:pt x="12582" y="25239"/>
                    <a:pt x="12933" y="25239"/>
                  </a:cubicBezTo>
                  <a:lnTo>
                    <a:pt x="13033" y="25214"/>
                  </a:lnTo>
                  <a:cubicBezTo>
                    <a:pt x="13434" y="25189"/>
                    <a:pt x="13735" y="24863"/>
                    <a:pt x="13785" y="24462"/>
                  </a:cubicBezTo>
                  <a:lnTo>
                    <a:pt x="13960" y="23034"/>
                  </a:lnTo>
                  <a:cubicBezTo>
                    <a:pt x="13534" y="21705"/>
                    <a:pt x="13434" y="20377"/>
                    <a:pt x="14186" y="19274"/>
                  </a:cubicBezTo>
                  <a:cubicBezTo>
                    <a:pt x="14261" y="19174"/>
                    <a:pt x="14336" y="19099"/>
                    <a:pt x="14411" y="18999"/>
                  </a:cubicBezTo>
                  <a:lnTo>
                    <a:pt x="16466" y="678"/>
                  </a:lnTo>
                  <a:cubicBezTo>
                    <a:pt x="16015" y="577"/>
                    <a:pt x="15589" y="502"/>
                    <a:pt x="15113" y="452"/>
                  </a:cubicBezTo>
                  <a:cubicBezTo>
                    <a:pt x="15013" y="427"/>
                    <a:pt x="14887" y="427"/>
                    <a:pt x="14762" y="427"/>
                  </a:cubicBezTo>
                  <a:lnTo>
                    <a:pt x="12506" y="20527"/>
                  </a:lnTo>
                  <a:lnTo>
                    <a:pt x="5489" y="577"/>
                  </a:lnTo>
                  <a:cubicBezTo>
                    <a:pt x="5364" y="227"/>
                    <a:pt x="5038" y="1"/>
                    <a:pt x="46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5604352" y="-549086"/>
              <a:ext cx="89717" cy="67659"/>
            </a:xfrm>
            <a:custGeom>
              <a:avLst/>
              <a:gdLst/>
              <a:ahLst/>
              <a:cxnLst/>
              <a:rect l="l" t="t" r="r" b="b"/>
              <a:pathLst>
                <a:path w="4588" h="3460" extrusionOk="0">
                  <a:moveTo>
                    <a:pt x="4587" y="1"/>
                  </a:moveTo>
                  <a:lnTo>
                    <a:pt x="4587" y="1"/>
                  </a:lnTo>
                  <a:cubicBezTo>
                    <a:pt x="3159" y="1128"/>
                    <a:pt x="1630" y="2281"/>
                    <a:pt x="1" y="3459"/>
                  </a:cubicBezTo>
                  <a:cubicBezTo>
                    <a:pt x="602" y="3309"/>
                    <a:pt x="1204" y="3133"/>
                    <a:pt x="1780" y="2883"/>
                  </a:cubicBezTo>
                  <a:cubicBezTo>
                    <a:pt x="3033" y="2331"/>
                    <a:pt x="4287" y="1279"/>
                    <a:pt x="4587" y="1"/>
                  </a:cubicBezTo>
                  <a:close/>
                </a:path>
              </a:pathLst>
            </a:custGeom>
            <a:solidFill>
              <a:srgbClr val="EE2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5324015" y="-589271"/>
              <a:ext cx="430341" cy="332802"/>
            </a:xfrm>
            <a:custGeom>
              <a:avLst/>
              <a:gdLst/>
              <a:ahLst/>
              <a:cxnLst/>
              <a:rect l="l" t="t" r="r" b="b"/>
              <a:pathLst>
                <a:path w="22007" h="17019" extrusionOk="0">
                  <a:moveTo>
                    <a:pt x="21505" y="0"/>
                  </a:moveTo>
                  <a:cubicBezTo>
                    <a:pt x="20678" y="677"/>
                    <a:pt x="19826" y="1354"/>
                    <a:pt x="18923" y="2056"/>
                  </a:cubicBezTo>
                  <a:cubicBezTo>
                    <a:pt x="18623" y="3334"/>
                    <a:pt x="17369" y="4386"/>
                    <a:pt x="16116" y="4938"/>
                  </a:cubicBezTo>
                  <a:cubicBezTo>
                    <a:pt x="15540" y="5188"/>
                    <a:pt x="14938" y="5364"/>
                    <a:pt x="14337" y="5514"/>
                  </a:cubicBezTo>
                  <a:cubicBezTo>
                    <a:pt x="10277" y="8421"/>
                    <a:pt x="5640" y="11529"/>
                    <a:pt x="377" y="14762"/>
                  </a:cubicBezTo>
                  <a:cubicBezTo>
                    <a:pt x="252" y="15514"/>
                    <a:pt x="151" y="16266"/>
                    <a:pt x="1" y="17018"/>
                  </a:cubicBezTo>
                  <a:cubicBezTo>
                    <a:pt x="8572" y="11780"/>
                    <a:pt x="16091" y="6567"/>
                    <a:pt x="22006" y="1780"/>
                  </a:cubicBezTo>
                  <a:cubicBezTo>
                    <a:pt x="21856" y="1178"/>
                    <a:pt x="21680" y="577"/>
                    <a:pt x="21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3110262" y="-1072195"/>
              <a:ext cx="2936673" cy="1514104"/>
            </a:xfrm>
            <a:custGeom>
              <a:avLst/>
              <a:gdLst/>
              <a:ahLst/>
              <a:cxnLst/>
              <a:rect l="l" t="t" r="r" b="b"/>
              <a:pathLst>
                <a:path w="150177" h="77429" extrusionOk="0">
                  <a:moveTo>
                    <a:pt x="142834" y="1"/>
                  </a:moveTo>
                  <a:cubicBezTo>
                    <a:pt x="139016" y="1"/>
                    <a:pt x="134327" y="1803"/>
                    <a:pt x="131505" y="2892"/>
                  </a:cubicBezTo>
                  <a:cubicBezTo>
                    <a:pt x="131129" y="3042"/>
                    <a:pt x="130778" y="3193"/>
                    <a:pt x="130477" y="3293"/>
                  </a:cubicBezTo>
                  <a:cubicBezTo>
                    <a:pt x="127821" y="4270"/>
                    <a:pt x="124587" y="5599"/>
                    <a:pt x="121555" y="6927"/>
                  </a:cubicBezTo>
                  <a:lnTo>
                    <a:pt x="123159" y="8130"/>
                  </a:lnTo>
                  <a:cubicBezTo>
                    <a:pt x="126166" y="6802"/>
                    <a:pt x="128447" y="5874"/>
                    <a:pt x="131079" y="4922"/>
                  </a:cubicBezTo>
                  <a:cubicBezTo>
                    <a:pt x="131379" y="4797"/>
                    <a:pt x="131730" y="4671"/>
                    <a:pt x="132131" y="4521"/>
                  </a:cubicBezTo>
                  <a:cubicBezTo>
                    <a:pt x="134640" y="3547"/>
                    <a:pt x="139354" y="1726"/>
                    <a:pt x="142840" y="1726"/>
                  </a:cubicBezTo>
                  <a:cubicBezTo>
                    <a:pt x="144648" y="1726"/>
                    <a:pt x="146125" y="2216"/>
                    <a:pt x="146793" y="3568"/>
                  </a:cubicBezTo>
                  <a:cubicBezTo>
                    <a:pt x="149350" y="8807"/>
                    <a:pt x="134963" y="23669"/>
                    <a:pt x="102532" y="42040"/>
                  </a:cubicBezTo>
                  <a:lnTo>
                    <a:pt x="100201" y="35649"/>
                  </a:lnTo>
                  <a:cubicBezTo>
                    <a:pt x="100082" y="35292"/>
                    <a:pt x="99737" y="35070"/>
                    <a:pt x="99381" y="35070"/>
                  </a:cubicBezTo>
                  <a:cubicBezTo>
                    <a:pt x="99362" y="35070"/>
                    <a:pt x="99343" y="35071"/>
                    <a:pt x="99324" y="35072"/>
                  </a:cubicBezTo>
                  <a:cubicBezTo>
                    <a:pt x="98923" y="35123"/>
                    <a:pt x="98622" y="35398"/>
                    <a:pt x="98547" y="35799"/>
                  </a:cubicBezTo>
                  <a:lnTo>
                    <a:pt x="95364" y="53970"/>
                  </a:lnTo>
                  <a:lnTo>
                    <a:pt x="88973" y="34571"/>
                  </a:lnTo>
                  <a:cubicBezTo>
                    <a:pt x="88854" y="34190"/>
                    <a:pt x="88509" y="33968"/>
                    <a:pt x="88110" y="33968"/>
                  </a:cubicBezTo>
                  <a:cubicBezTo>
                    <a:pt x="88089" y="33968"/>
                    <a:pt x="88067" y="33968"/>
                    <a:pt x="88046" y="33970"/>
                  </a:cubicBezTo>
                  <a:cubicBezTo>
                    <a:pt x="87645" y="34020"/>
                    <a:pt x="87319" y="34346"/>
                    <a:pt x="87294" y="34747"/>
                  </a:cubicBezTo>
                  <a:lnTo>
                    <a:pt x="84061" y="63068"/>
                  </a:lnTo>
                  <a:lnTo>
                    <a:pt x="76392" y="25574"/>
                  </a:lnTo>
                  <a:cubicBezTo>
                    <a:pt x="76319" y="25164"/>
                    <a:pt x="75969" y="24870"/>
                    <a:pt x="75564" y="24870"/>
                  </a:cubicBezTo>
                  <a:cubicBezTo>
                    <a:pt x="75548" y="24870"/>
                    <a:pt x="75531" y="24871"/>
                    <a:pt x="75515" y="24872"/>
                  </a:cubicBezTo>
                  <a:cubicBezTo>
                    <a:pt x="75088" y="24897"/>
                    <a:pt x="74738" y="25223"/>
                    <a:pt x="74687" y="25649"/>
                  </a:cubicBezTo>
                  <a:lnTo>
                    <a:pt x="70301" y="64722"/>
                  </a:lnTo>
                  <a:lnTo>
                    <a:pt x="63284" y="44772"/>
                  </a:lnTo>
                  <a:cubicBezTo>
                    <a:pt x="63165" y="44415"/>
                    <a:pt x="62820" y="44193"/>
                    <a:pt x="62464" y="44193"/>
                  </a:cubicBezTo>
                  <a:cubicBezTo>
                    <a:pt x="62445" y="44193"/>
                    <a:pt x="62426" y="44194"/>
                    <a:pt x="62407" y="44195"/>
                  </a:cubicBezTo>
                  <a:cubicBezTo>
                    <a:pt x="62006" y="44245"/>
                    <a:pt x="61680" y="44546"/>
                    <a:pt x="61630" y="44922"/>
                  </a:cubicBezTo>
                  <a:lnTo>
                    <a:pt x="58597" y="63218"/>
                  </a:lnTo>
                  <a:cubicBezTo>
                    <a:pt x="44211" y="69007"/>
                    <a:pt x="31404" y="72992"/>
                    <a:pt x="21479" y="74747"/>
                  </a:cubicBezTo>
                  <a:cubicBezTo>
                    <a:pt x="17890" y="75386"/>
                    <a:pt x="14765" y="75701"/>
                    <a:pt x="12192" y="75701"/>
                  </a:cubicBezTo>
                  <a:cubicBezTo>
                    <a:pt x="7901" y="75701"/>
                    <a:pt x="5141" y="74825"/>
                    <a:pt x="4311" y="73118"/>
                  </a:cubicBezTo>
                  <a:cubicBezTo>
                    <a:pt x="2607" y="69634"/>
                    <a:pt x="8271" y="62391"/>
                    <a:pt x="19675" y="53519"/>
                  </a:cubicBezTo>
                  <a:lnTo>
                    <a:pt x="18923" y="51890"/>
                  </a:lnTo>
                  <a:cubicBezTo>
                    <a:pt x="10101" y="58757"/>
                    <a:pt x="0" y="68230"/>
                    <a:pt x="2757" y="73870"/>
                  </a:cubicBezTo>
                  <a:cubicBezTo>
                    <a:pt x="3985" y="76376"/>
                    <a:pt x="7369" y="77429"/>
                    <a:pt x="12156" y="77429"/>
                  </a:cubicBezTo>
                  <a:cubicBezTo>
                    <a:pt x="23584" y="77429"/>
                    <a:pt x="43008" y="71388"/>
                    <a:pt x="59700" y="64646"/>
                  </a:cubicBezTo>
                  <a:lnTo>
                    <a:pt x="59700" y="64621"/>
                  </a:lnTo>
                  <a:cubicBezTo>
                    <a:pt x="59976" y="64521"/>
                    <a:pt x="60176" y="64296"/>
                    <a:pt x="60226" y="63970"/>
                  </a:cubicBezTo>
                  <a:lnTo>
                    <a:pt x="62783" y="48531"/>
                  </a:lnTo>
                  <a:lnTo>
                    <a:pt x="69900" y="68857"/>
                  </a:lnTo>
                  <a:cubicBezTo>
                    <a:pt x="70026" y="69208"/>
                    <a:pt x="70352" y="69433"/>
                    <a:pt x="70728" y="69433"/>
                  </a:cubicBezTo>
                  <a:lnTo>
                    <a:pt x="70828" y="69433"/>
                  </a:lnTo>
                  <a:cubicBezTo>
                    <a:pt x="71229" y="69383"/>
                    <a:pt x="71530" y="69058"/>
                    <a:pt x="71580" y="68657"/>
                  </a:cubicBezTo>
                  <a:lnTo>
                    <a:pt x="75790" y="31263"/>
                  </a:lnTo>
                  <a:lnTo>
                    <a:pt x="83459" y="68732"/>
                  </a:lnTo>
                  <a:cubicBezTo>
                    <a:pt x="83535" y="69158"/>
                    <a:pt x="83911" y="69433"/>
                    <a:pt x="84337" y="69433"/>
                  </a:cubicBezTo>
                  <a:cubicBezTo>
                    <a:pt x="84763" y="69408"/>
                    <a:pt x="85114" y="69083"/>
                    <a:pt x="85164" y="68657"/>
                  </a:cubicBezTo>
                  <a:lnTo>
                    <a:pt x="88547" y="38857"/>
                  </a:lnTo>
                  <a:lnTo>
                    <a:pt x="94788" y="57779"/>
                  </a:lnTo>
                  <a:cubicBezTo>
                    <a:pt x="94907" y="58138"/>
                    <a:pt x="95232" y="58383"/>
                    <a:pt x="95610" y="58383"/>
                  </a:cubicBezTo>
                  <a:cubicBezTo>
                    <a:pt x="95628" y="58383"/>
                    <a:pt x="95647" y="58382"/>
                    <a:pt x="95665" y="58381"/>
                  </a:cubicBezTo>
                  <a:cubicBezTo>
                    <a:pt x="96066" y="58331"/>
                    <a:pt x="96392" y="58055"/>
                    <a:pt x="96467" y="57654"/>
                  </a:cubicBezTo>
                  <a:lnTo>
                    <a:pt x="99675" y="39283"/>
                  </a:lnTo>
                  <a:lnTo>
                    <a:pt x="101254" y="43594"/>
                  </a:lnTo>
                  <a:cubicBezTo>
                    <a:pt x="101370" y="43941"/>
                    <a:pt x="101693" y="44155"/>
                    <a:pt x="102042" y="44155"/>
                  </a:cubicBezTo>
                  <a:cubicBezTo>
                    <a:pt x="102146" y="44155"/>
                    <a:pt x="102253" y="44135"/>
                    <a:pt x="102357" y="44095"/>
                  </a:cubicBezTo>
                  <a:cubicBezTo>
                    <a:pt x="102407" y="44095"/>
                    <a:pt x="102432" y="44070"/>
                    <a:pt x="102482" y="44045"/>
                  </a:cubicBezTo>
                  <a:cubicBezTo>
                    <a:pt x="116943" y="35925"/>
                    <a:pt x="129450" y="27453"/>
                    <a:pt x="137695" y="20260"/>
                  </a:cubicBezTo>
                  <a:cubicBezTo>
                    <a:pt x="146593" y="12466"/>
                    <a:pt x="150177" y="6601"/>
                    <a:pt x="148347" y="2817"/>
                  </a:cubicBezTo>
                  <a:cubicBezTo>
                    <a:pt x="147326" y="725"/>
                    <a:pt x="145255" y="1"/>
                    <a:pt x="142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5313240" y="-1112204"/>
              <a:ext cx="256832" cy="107356"/>
            </a:xfrm>
            <a:custGeom>
              <a:avLst/>
              <a:gdLst/>
              <a:ahLst/>
              <a:cxnLst/>
              <a:rect l="l" t="t" r="r" b="b"/>
              <a:pathLst>
                <a:path w="13134" h="5490" extrusionOk="0">
                  <a:moveTo>
                    <a:pt x="12557" y="0"/>
                  </a:moveTo>
                  <a:cubicBezTo>
                    <a:pt x="8347" y="1454"/>
                    <a:pt x="4161" y="2983"/>
                    <a:pt x="1" y="4587"/>
                  </a:cubicBezTo>
                  <a:cubicBezTo>
                    <a:pt x="828" y="4863"/>
                    <a:pt x="1655" y="5163"/>
                    <a:pt x="2457" y="5489"/>
                  </a:cubicBezTo>
                  <a:cubicBezTo>
                    <a:pt x="6016" y="4161"/>
                    <a:pt x="9575" y="2858"/>
                    <a:pt x="13133" y="1629"/>
                  </a:cubicBezTo>
                  <a:lnTo>
                    <a:pt x="12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5506832" y="-1116134"/>
              <a:ext cx="59310" cy="59818"/>
            </a:xfrm>
            <a:custGeom>
              <a:avLst/>
              <a:gdLst/>
              <a:ahLst/>
              <a:cxnLst/>
              <a:rect l="l" t="t" r="r" b="b"/>
              <a:pathLst>
                <a:path w="3033" h="3059" extrusionOk="0">
                  <a:moveTo>
                    <a:pt x="2281" y="1"/>
                  </a:moveTo>
                  <a:lnTo>
                    <a:pt x="0" y="778"/>
                  </a:lnTo>
                  <a:lnTo>
                    <a:pt x="752" y="3059"/>
                  </a:lnTo>
                  <a:lnTo>
                    <a:pt x="3033" y="2282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5507810" y="-1363111"/>
              <a:ext cx="467573" cy="415812"/>
            </a:xfrm>
            <a:custGeom>
              <a:avLst/>
              <a:gdLst/>
              <a:ahLst/>
              <a:cxnLst/>
              <a:rect l="l" t="t" r="r" b="b"/>
              <a:pathLst>
                <a:path w="23911" h="21264" extrusionOk="0">
                  <a:moveTo>
                    <a:pt x="11924" y="0"/>
                  </a:moveTo>
                  <a:cubicBezTo>
                    <a:pt x="10804" y="0"/>
                    <a:pt x="9666" y="178"/>
                    <a:pt x="8547" y="551"/>
                  </a:cubicBezTo>
                  <a:cubicBezTo>
                    <a:pt x="2983" y="2430"/>
                    <a:pt x="1" y="8470"/>
                    <a:pt x="1880" y="14034"/>
                  </a:cubicBezTo>
                  <a:cubicBezTo>
                    <a:pt x="3358" y="18469"/>
                    <a:pt x="7496" y="21264"/>
                    <a:pt x="11931" y="21264"/>
                  </a:cubicBezTo>
                  <a:cubicBezTo>
                    <a:pt x="13061" y="21264"/>
                    <a:pt x="14210" y="21083"/>
                    <a:pt x="15339" y="20701"/>
                  </a:cubicBezTo>
                  <a:cubicBezTo>
                    <a:pt x="20903" y="18846"/>
                    <a:pt x="23910" y="12806"/>
                    <a:pt x="22031" y="7242"/>
                  </a:cubicBezTo>
                  <a:cubicBezTo>
                    <a:pt x="20529" y="2798"/>
                    <a:pt x="16372" y="0"/>
                    <a:pt x="11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5561723" y="-1315280"/>
              <a:ext cx="359749" cy="320170"/>
            </a:xfrm>
            <a:custGeom>
              <a:avLst/>
              <a:gdLst/>
              <a:ahLst/>
              <a:cxnLst/>
              <a:rect l="l" t="t" r="r" b="b"/>
              <a:pathLst>
                <a:path w="18397" h="16373" extrusionOk="0">
                  <a:moveTo>
                    <a:pt x="9207" y="0"/>
                  </a:moveTo>
                  <a:cubicBezTo>
                    <a:pt x="8339" y="0"/>
                    <a:pt x="7457" y="140"/>
                    <a:pt x="6592" y="435"/>
                  </a:cubicBezTo>
                  <a:cubicBezTo>
                    <a:pt x="2306" y="1864"/>
                    <a:pt x="0" y="6526"/>
                    <a:pt x="1429" y="10786"/>
                  </a:cubicBezTo>
                  <a:cubicBezTo>
                    <a:pt x="2591" y="14212"/>
                    <a:pt x="5786" y="16372"/>
                    <a:pt x="9210" y="16372"/>
                  </a:cubicBezTo>
                  <a:cubicBezTo>
                    <a:pt x="10070" y="16372"/>
                    <a:pt x="10945" y="16236"/>
                    <a:pt x="11805" y="15949"/>
                  </a:cubicBezTo>
                  <a:cubicBezTo>
                    <a:pt x="16091" y="14496"/>
                    <a:pt x="18397" y="9859"/>
                    <a:pt x="16943" y="5573"/>
                  </a:cubicBezTo>
                  <a:cubicBezTo>
                    <a:pt x="15804" y="2158"/>
                    <a:pt x="12613" y="0"/>
                    <a:pt x="9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5692094" y="-1297485"/>
              <a:ext cx="194081" cy="206381"/>
            </a:xfrm>
            <a:custGeom>
              <a:avLst/>
              <a:gdLst/>
              <a:ahLst/>
              <a:cxnLst/>
              <a:rect l="l" t="t" r="r" b="b"/>
              <a:pathLst>
                <a:path w="9925" h="10554" extrusionOk="0">
                  <a:moveTo>
                    <a:pt x="2313" y="1"/>
                  </a:moveTo>
                  <a:cubicBezTo>
                    <a:pt x="1546" y="1"/>
                    <a:pt x="766" y="122"/>
                    <a:pt x="0" y="378"/>
                  </a:cubicBezTo>
                  <a:lnTo>
                    <a:pt x="927" y="3160"/>
                  </a:lnTo>
                  <a:cubicBezTo>
                    <a:pt x="1391" y="3003"/>
                    <a:pt x="1863" y="2929"/>
                    <a:pt x="2327" y="2929"/>
                  </a:cubicBezTo>
                  <a:cubicBezTo>
                    <a:pt x="4171" y="2929"/>
                    <a:pt x="5896" y="4099"/>
                    <a:pt x="6516" y="5942"/>
                  </a:cubicBezTo>
                  <a:cubicBezTo>
                    <a:pt x="6892" y="7044"/>
                    <a:pt x="6792" y="8197"/>
                    <a:pt x="6341" y="9200"/>
                  </a:cubicBezTo>
                  <a:lnTo>
                    <a:pt x="8922" y="10553"/>
                  </a:lnTo>
                  <a:cubicBezTo>
                    <a:pt x="9750" y="8899"/>
                    <a:pt x="9925" y="6894"/>
                    <a:pt x="9298" y="5014"/>
                  </a:cubicBezTo>
                  <a:cubicBezTo>
                    <a:pt x="8256" y="1946"/>
                    <a:pt x="5383" y="1"/>
                    <a:pt x="2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5765600" y="-1117601"/>
              <a:ext cx="100981" cy="99514"/>
            </a:xfrm>
            <a:custGeom>
              <a:avLst/>
              <a:gdLst/>
              <a:ahLst/>
              <a:cxnLst/>
              <a:rect l="l" t="t" r="r" b="b"/>
              <a:pathLst>
                <a:path w="5164" h="5089" extrusionOk="0">
                  <a:moveTo>
                    <a:pt x="2582" y="1"/>
                  </a:moveTo>
                  <a:cubicBezTo>
                    <a:pt x="2081" y="1053"/>
                    <a:pt x="1178" y="1931"/>
                    <a:pt x="1" y="2332"/>
                  </a:cubicBezTo>
                  <a:lnTo>
                    <a:pt x="928" y="5088"/>
                  </a:lnTo>
                  <a:cubicBezTo>
                    <a:pt x="2858" y="4437"/>
                    <a:pt x="4336" y="3058"/>
                    <a:pt x="5163" y="1354"/>
                  </a:cubicBezTo>
                  <a:lnTo>
                    <a:pt x="2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5730812" y="-1164767"/>
              <a:ext cx="21569" cy="19183"/>
            </a:xfrm>
            <a:custGeom>
              <a:avLst/>
              <a:gdLst/>
              <a:ahLst/>
              <a:cxnLst/>
              <a:rect l="l" t="t" r="r" b="b"/>
              <a:pathLst>
                <a:path w="1103" h="981" extrusionOk="0">
                  <a:moveTo>
                    <a:pt x="551" y="0"/>
                  </a:moveTo>
                  <a:cubicBezTo>
                    <a:pt x="494" y="0"/>
                    <a:pt x="435" y="10"/>
                    <a:pt x="376" y="32"/>
                  </a:cubicBezTo>
                  <a:cubicBezTo>
                    <a:pt x="125" y="107"/>
                    <a:pt x="0" y="383"/>
                    <a:pt x="75" y="658"/>
                  </a:cubicBezTo>
                  <a:cubicBezTo>
                    <a:pt x="156" y="860"/>
                    <a:pt x="351" y="981"/>
                    <a:pt x="554" y="981"/>
                  </a:cubicBezTo>
                  <a:cubicBezTo>
                    <a:pt x="603" y="981"/>
                    <a:pt x="653" y="974"/>
                    <a:pt x="702" y="959"/>
                  </a:cubicBezTo>
                  <a:cubicBezTo>
                    <a:pt x="952" y="884"/>
                    <a:pt x="1103" y="583"/>
                    <a:pt x="1003" y="332"/>
                  </a:cubicBezTo>
                  <a:cubicBezTo>
                    <a:pt x="943" y="135"/>
                    <a:pt x="760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5738654" y="-1157786"/>
              <a:ext cx="73526" cy="77945"/>
            </a:xfrm>
            <a:custGeom>
              <a:avLst/>
              <a:gdLst/>
              <a:ahLst/>
              <a:cxnLst/>
              <a:rect l="l" t="t" r="r" b="b"/>
              <a:pathLst>
                <a:path w="3760" h="3986" extrusionOk="0">
                  <a:moveTo>
                    <a:pt x="276" y="1"/>
                  </a:moveTo>
                  <a:lnTo>
                    <a:pt x="0" y="276"/>
                  </a:lnTo>
                  <a:lnTo>
                    <a:pt x="3484" y="3986"/>
                  </a:lnTo>
                  <a:lnTo>
                    <a:pt x="3760" y="3735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3489096" y="119413"/>
              <a:ext cx="104911" cy="452868"/>
            </a:xfrm>
            <a:custGeom>
              <a:avLst/>
              <a:gdLst/>
              <a:ahLst/>
              <a:cxnLst/>
              <a:rect l="l" t="t" r="r" b="b"/>
              <a:pathLst>
                <a:path w="5365" h="23159" extrusionOk="0">
                  <a:moveTo>
                    <a:pt x="4412" y="0"/>
                  </a:moveTo>
                  <a:cubicBezTo>
                    <a:pt x="3159" y="1203"/>
                    <a:pt x="2056" y="2607"/>
                    <a:pt x="1329" y="4311"/>
                  </a:cubicBezTo>
                  <a:cubicBezTo>
                    <a:pt x="1" y="7444"/>
                    <a:pt x="327" y="10928"/>
                    <a:pt x="828" y="13935"/>
                  </a:cubicBezTo>
                  <a:cubicBezTo>
                    <a:pt x="1329" y="16918"/>
                    <a:pt x="1655" y="19574"/>
                    <a:pt x="2056" y="22933"/>
                  </a:cubicBezTo>
                  <a:lnTo>
                    <a:pt x="2081" y="23158"/>
                  </a:lnTo>
                  <a:lnTo>
                    <a:pt x="3810" y="22933"/>
                  </a:lnTo>
                  <a:lnTo>
                    <a:pt x="3785" y="22732"/>
                  </a:lnTo>
                  <a:cubicBezTo>
                    <a:pt x="3359" y="19324"/>
                    <a:pt x="3033" y="16667"/>
                    <a:pt x="2532" y="13659"/>
                  </a:cubicBezTo>
                  <a:cubicBezTo>
                    <a:pt x="2081" y="10903"/>
                    <a:pt x="1755" y="7720"/>
                    <a:pt x="2908" y="4988"/>
                  </a:cubicBezTo>
                  <a:cubicBezTo>
                    <a:pt x="3485" y="3659"/>
                    <a:pt x="4362" y="2506"/>
                    <a:pt x="5364" y="1479"/>
                  </a:cubicBezTo>
                  <a:cubicBezTo>
                    <a:pt x="5114" y="1103"/>
                    <a:pt x="4863" y="727"/>
                    <a:pt x="4612" y="326"/>
                  </a:cubicBezTo>
                  <a:cubicBezTo>
                    <a:pt x="4537" y="226"/>
                    <a:pt x="4462" y="100"/>
                    <a:pt x="4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3512620" y="486494"/>
              <a:ext cx="53443" cy="53443"/>
            </a:xfrm>
            <a:custGeom>
              <a:avLst/>
              <a:gdLst/>
              <a:ahLst/>
              <a:cxnLst/>
              <a:rect l="l" t="t" r="r" b="b"/>
              <a:pathLst>
                <a:path w="2733" h="2733" extrusionOk="0">
                  <a:moveTo>
                    <a:pt x="2407" y="0"/>
                  </a:moveTo>
                  <a:lnTo>
                    <a:pt x="1" y="301"/>
                  </a:lnTo>
                  <a:lnTo>
                    <a:pt x="327" y="2732"/>
                  </a:lnTo>
                  <a:lnTo>
                    <a:pt x="2733" y="2406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3399418" y="523160"/>
              <a:ext cx="334269" cy="395221"/>
            </a:xfrm>
            <a:custGeom>
              <a:avLst/>
              <a:gdLst/>
              <a:ahLst/>
              <a:cxnLst/>
              <a:rect l="l" t="t" r="r" b="b"/>
              <a:pathLst>
                <a:path w="17094" h="20211" extrusionOk="0">
                  <a:moveTo>
                    <a:pt x="8062" y="1"/>
                  </a:moveTo>
                  <a:cubicBezTo>
                    <a:pt x="7790" y="1"/>
                    <a:pt x="7517" y="18"/>
                    <a:pt x="7244" y="55"/>
                  </a:cubicBezTo>
                  <a:cubicBezTo>
                    <a:pt x="2908" y="632"/>
                    <a:pt x="0" y="5594"/>
                    <a:pt x="752" y="11133"/>
                  </a:cubicBezTo>
                  <a:cubicBezTo>
                    <a:pt x="1433" y="16341"/>
                    <a:pt x="5056" y="20210"/>
                    <a:pt x="9053" y="20210"/>
                  </a:cubicBezTo>
                  <a:cubicBezTo>
                    <a:pt x="9325" y="20210"/>
                    <a:pt x="9600" y="20192"/>
                    <a:pt x="9875" y="20155"/>
                  </a:cubicBezTo>
                  <a:cubicBezTo>
                    <a:pt x="14186" y="19604"/>
                    <a:pt x="17093" y="14642"/>
                    <a:pt x="16366" y="9078"/>
                  </a:cubicBezTo>
                  <a:cubicBezTo>
                    <a:pt x="15686" y="3891"/>
                    <a:pt x="12060" y="1"/>
                    <a:pt x="8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3436670" y="564420"/>
              <a:ext cx="117152" cy="134791"/>
            </a:xfrm>
            <a:custGeom>
              <a:avLst/>
              <a:gdLst/>
              <a:ahLst/>
              <a:cxnLst/>
              <a:rect l="l" t="t" r="r" b="b"/>
              <a:pathLst>
                <a:path w="5991" h="6893" extrusionOk="0">
                  <a:moveTo>
                    <a:pt x="3860" y="0"/>
                  </a:moveTo>
                  <a:cubicBezTo>
                    <a:pt x="2807" y="0"/>
                    <a:pt x="1579" y="953"/>
                    <a:pt x="877" y="2431"/>
                  </a:cubicBezTo>
                  <a:cubicBezTo>
                    <a:pt x="0" y="4261"/>
                    <a:pt x="251" y="6166"/>
                    <a:pt x="1429" y="6742"/>
                  </a:cubicBezTo>
                  <a:cubicBezTo>
                    <a:pt x="1654" y="6842"/>
                    <a:pt x="1880" y="6892"/>
                    <a:pt x="2130" y="6892"/>
                  </a:cubicBezTo>
                  <a:cubicBezTo>
                    <a:pt x="3208" y="6892"/>
                    <a:pt x="4436" y="5940"/>
                    <a:pt x="5138" y="4461"/>
                  </a:cubicBezTo>
                  <a:cubicBezTo>
                    <a:pt x="5990" y="2657"/>
                    <a:pt x="5740" y="727"/>
                    <a:pt x="4562" y="151"/>
                  </a:cubicBezTo>
                  <a:cubicBezTo>
                    <a:pt x="4336" y="50"/>
                    <a:pt x="4110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3567510" y="905025"/>
              <a:ext cx="53443" cy="53443"/>
            </a:xfrm>
            <a:custGeom>
              <a:avLst/>
              <a:gdLst/>
              <a:ahLst/>
              <a:cxnLst/>
              <a:rect l="l" t="t" r="r" b="b"/>
              <a:pathLst>
                <a:path w="2733" h="2733" extrusionOk="0">
                  <a:moveTo>
                    <a:pt x="2432" y="1"/>
                  </a:moveTo>
                  <a:lnTo>
                    <a:pt x="1" y="327"/>
                  </a:lnTo>
                  <a:lnTo>
                    <a:pt x="327" y="2733"/>
                  </a:lnTo>
                  <a:lnTo>
                    <a:pt x="2733" y="2407"/>
                  </a:lnTo>
                  <a:lnTo>
                    <a:pt x="24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4817762" y="513069"/>
              <a:ext cx="1029714" cy="287103"/>
            </a:xfrm>
            <a:custGeom>
              <a:avLst/>
              <a:gdLst/>
              <a:ahLst/>
              <a:cxnLst/>
              <a:rect l="l" t="t" r="r" b="b"/>
              <a:pathLst>
                <a:path w="52658" h="14682" extrusionOk="0">
                  <a:moveTo>
                    <a:pt x="15226" y="1"/>
                  </a:moveTo>
                  <a:cubicBezTo>
                    <a:pt x="12828" y="1"/>
                    <a:pt x="10458" y="1009"/>
                    <a:pt x="8847" y="2777"/>
                  </a:cubicBezTo>
                  <a:cubicBezTo>
                    <a:pt x="7018" y="4731"/>
                    <a:pt x="6191" y="7589"/>
                    <a:pt x="6692" y="10220"/>
                  </a:cubicBezTo>
                  <a:cubicBezTo>
                    <a:pt x="5880" y="9765"/>
                    <a:pt x="4896" y="9481"/>
                    <a:pt x="3950" y="9481"/>
                  </a:cubicBezTo>
                  <a:cubicBezTo>
                    <a:pt x="3699" y="9481"/>
                    <a:pt x="3450" y="9501"/>
                    <a:pt x="3208" y="9544"/>
                  </a:cubicBezTo>
                  <a:cubicBezTo>
                    <a:pt x="2055" y="9744"/>
                    <a:pt x="952" y="10471"/>
                    <a:pt x="476" y="11549"/>
                  </a:cubicBezTo>
                  <a:cubicBezTo>
                    <a:pt x="0" y="12626"/>
                    <a:pt x="201" y="13930"/>
                    <a:pt x="1103" y="14681"/>
                  </a:cubicBezTo>
                  <a:lnTo>
                    <a:pt x="52030" y="14681"/>
                  </a:lnTo>
                  <a:cubicBezTo>
                    <a:pt x="52657" y="12075"/>
                    <a:pt x="51554" y="9017"/>
                    <a:pt x="49274" y="7664"/>
                  </a:cubicBezTo>
                  <a:cubicBezTo>
                    <a:pt x="48322" y="7089"/>
                    <a:pt x="47218" y="6810"/>
                    <a:pt x="46110" y="6810"/>
                  </a:cubicBezTo>
                  <a:cubicBezTo>
                    <a:pt x="44563" y="6810"/>
                    <a:pt x="43009" y="7354"/>
                    <a:pt x="41855" y="8391"/>
                  </a:cubicBezTo>
                  <a:cubicBezTo>
                    <a:pt x="41554" y="5659"/>
                    <a:pt x="39750" y="3127"/>
                    <a:pt x="37419" y="1649"/>
                  </a:cubicBezTo>
                  <a:cubicBezTo>
                    <a:pt x="35709" y="546"/>
                    <a:pt x="33689" y="9"/>
                    <a:pt x="31666" y="9"/>
                  </a:cubicBezTo>
                  <a:cubicBezTo>
                    <a:pt x="30931" y="9"/>
                    <a:pt x="30195" y="80"/>
                    <a:pt x="29474" y="220"/>
                  </a:cubicBezTo>
                  <a:cubicBezTo>
                    <a:pt x="26767" y="772"/>
                    <a:pt x="24286" y="2300"/>
                    <a:pt x="22456" y="4356"/>
                  </a:cubicBezTo>
                  <a:cubicBezTo>
                    <a:pt x="21103" y="2050"/>
                    <a:pt x="18747" y="320"/>
                    <a:pt x="16090" y="45"/>
                  </a:cubicBezTo>
                  <a:cubicBezTo>
                    <a:pt x="15803" y="15"/>
                    <a:pt x="15514" y="1"/>
                    <a:pt x="15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3239147" y="-1207592"/>
              <a:ext cx="655279" cy="342423"/>
            </a:xfrm>
            <a:custGeom>
              <a:avLst/>
              <a:gdLst/>
              <a:ahLst/>
              <a:cxnLst/>
              <a:rect l="l" t="t" r="r" b="b"/>
              <a:pathLst>
                <a:path w="33510" h="17511" extrusionOk="0">
                  <a:moveTo>
                    <a:pt x="16649" y="0"/>
                  </a:moveTo>
                  <a:cubicBezTo>
                    <a:pt x="16119" y="0"/>
                    <a:pt x="15588" y="62"/>
                    <a:pt x="15064" y="192"/>
                  </a:cubicBezTo>
                  <a:cubicBezTo>
                    <a:pt x="13209" y="668"/>
                    <a:pt x="11605" y="1946"/>
                    <a:pt x="10602" y="3575"/>
                  </a:cubicBezTo>
                  <a:cubicBezTo>
                    <a:pt x="9600" y="5204"/>
                    <a:pt x="9274" y="7109"/>
                    <a:pt x="9324" y="9014"/>
                  </a:cubicBezTo>
                  <a:cubicBezTo>
                    <a:pt x="8436" y="8075"/>
                    <a:pt x="7153" y="7589"/>
                    <a:pt x="5862" y="7589"/>
                  </a:cubicBezTo>
                  <a:cubicBezTo>
                    <a:pt x="5258" y="7589"/>
                    <a:pt x="4653" y="7695"/>
                    <a:pt x="4086" y="7911"/>
                  </a:cubicBezTo>
                  <a:cubicBezTo>
                    <a:pt x="2307" y="8563"/>
                    <a:pt x="978" y="10192"/>
                    <a:pt x="502" y="12021"/>
                  </a:cubicBezTo>
                  <a:cubicBezTo>
                    <a:pt x="1" y="13851"/>
                    <a:pt x="226" y="15806"/>
                    <a:pt x="1028" y="17510"/>
                  </a:cubicBezTo>
                  <a:lnTo>
                    <a:pt x="32758" y="17510"/>
                  </a:lnTo>
                  <a:cubicBezTo>
                    <a:pt x="33134" y="16407"/>
                    <a:pt x="33510" y="14878"/>
                    <a:pt x="33134" y="13776"/>
                  </a:cubicBezTo>
                  <a:cubicBezTo>
                    <a:pt x="32733" y="12673"/>
                    <a:pt x="31856" y="11695"/>
                    <a:pt x="30728" y="11395"/>
                  </a:cubicBezTo>
                  <a:cubicBezTo>
                    <a:pt x="30439" y="11311"/>
                    <a:pt x="30127" y="11269"/>
                    <a:pt x="29813" y="11269"/>
                  </a:cubicBezTo>
                  <a:cubicBezTo>
                    <a:pt x="28899" y="11269"/>
                    <a:pt x="27961" y="11626"/>
                    <a:pt x="27495" y="12372"/>
                  </a:cubicBezTo>
                  <a:cubicBezTo>
                    <a:pt x="26668" y="9264"/>
                    <a:pt x="25665" y="6081"/>
                    <a:pt x="23610" y="3600"/>
                  </a:cubicBezTo>
                  <a:cubicBezTo>
                    <a:pt x="21899" y="1514"/>
                    <a:pt x="19285" y="0"/>
                    <a:pt x="16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3008812" y="-524388"/>
              <a:ext cx="442583" cy="217429"/>
            </a:xfrm>
            <a:custGeom>
              <a:avLst/>
              <a:gdLst/>
              <a:ahLst/>
              <a:cxnLst/>
              <a:rect l="l" t="t" r="r" b="b"/>
              <a:pathLst>
                <a:path w="22633" h="11119" extrusionOk="0">
                  <a:moveTo>
                    <a:pt x="16909" y="1"/>
                  </a:moveTo>
                  <a:cubicBezTo>
                    <a:pt x="15813" y="1"/>
                    <a:pt x="14698" y="316"/>
                    <a:pt x="13710" y="818"/>
                  </a:cubicBezTo>
                  <a:cubicBezTo>
                    <a:pt x="11354" y="2021"/>
                    <a:pt x="9675" y="4276"/>
                    <a:pt x="9073" y="6833"/>
                  </a:cubicBezTo>
                  <a:cubicBezTo>
                    <a:pt x="8396" y="5329"/>
                    <a:pt x="6842" y="4251"/>
                    <a:pt x="5188" y="4126"/>
                  </a:cubicBezTo>
                  <a:cubicBezTo>
                    <a:pt x="5100" y="4121"/>
                    <a:pt x="5012" y="4118"/>
                    <a:pt x="4924" y="4118"/>
                  </a:cubicBezTo>
                  <a:cubicBezTo>
                    <a:pt x="3358" y="4118"/>
                    <a:pt x="1808" y="4953"/>
                    <a:pt x="978" y="6281"/>
                  </a:cubicBezTo>
                  <a:cubicBezTo>
                    <a:pt x="101" y="7685"/>
                    <a:pt x="0" y="9690"/>
                    <a:pt x="802" y="11119"/>
                  </a:cubicBezTo>
                  <a:lnTo>
                    <a:pt x="22056" y="11119"/>
                  </a:lnTo>
                  <a:cubicBezTo>
                    <a:pt x="22331" y="9114"/>
                    <a:pt x="22632" y="7058"/>
                    <a:pt x="22256" y="5078"/>
                  </a:cubicBezTo>
                  <a:cubicBezTo>
                    <a:pt x="21855" y="3098"/>
                    <a:pt x="20677" y="1144"/>
                    <a:pt x="18822" y="367"/>
                  </a:cubicBezTo>
                  <a:cubicBezTo>
                    <a:pt x="18213" y="113"/>
                    <a:pt x="17564" y="1"/>
                    <a:pt x="16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5595044" y="-92130"/>
              <a:ext cx="443071" cy="217429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4002721" y="807505"/>
              <a:ext cx="60307" cy="167134"/>
            </a:xfrm>
            <a:custGeom>
              <a:avLst/>
              <a:gdLst/>
              <a:ahLst/>
              <a:cxnLst/>
              <a:rect l="l" t="t" r="r" b="b"/>
              <a:pathLst>
                <a:path w="3084" h="8547" extrusionOk="0">
                  <a:moveTo>
                    <a:pt x="1" y="0"/>
                  </a:moveTo>
                  <a:lnTo>
                    <a:pt x="1" y="8547"/>
                  </a:lnTo>
                  <a:lnTo>
                    <a:pt x="3083" y="8547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3949297" y="860929"/>
              <a:ext cx="167154" cy="60287"/>
            </a:xfrm>
            <a:custGeom>
              <a:avLst/>
              <a:gdLst/>
              <a:ahLst/>
              <a:cxnLst/>
              <a:rect l="l" t="t" r="r" b="b"/>
              <a:pathLst>
                <a:path w="8548" h="3083" extrusionOk="0">
                  <a:moveTo>
                    <a:pt x="1" y="0"/>
                  </a:moveTo>
                  <a:lnTo>
                    <a:pt x="1" y="3083"/>
                  </a:lnTo>
                  <a:lnTo>
                    <a:pt x="8547" y="3083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3097512" y="-684835"/>
              <a:ext cx="29919" cy="83812"/>
            </a:xfrm>
            <a:custGeom>
              <a:avLst/>
              <a:gdLst/>
              <a:ahLst/>
              <a:cxnLst/>
              <a:rect l="l" t="t" r="r" b="b"/>
              <a:pathLst>
                <a:path w="1530" h="4286" extrusionOk="0">
                  <a:moveTo>
                    <a:pt x="1" y="0"/>
                  </a:moveTo>
                  <a:lnTo>
                    <a:pt x="1" y="4286"/>
                  </a:lnTo>
                  <a:lnTo>
                    <a:pt x="1530" y="4286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3070566" y="-657888"/>
              <a:ext cx="83812" cy="29919"/>
            </a:xfrm>
            <a:custGeom>
              <a:avLst/>
              <a:gdLst/>
              <a:ahLst/>
              <a:cxnLst/>
              <a:rect l="l" t="t" r="r" b="b"/>
              <a:pathLst>
                <a:path w="4286" h="1530" extrusionOk="0">
                  <a:moveTo>
                    <a:pt x="0" y="1"/>
                  </a:moveTo>
                  <a:lnTo>
                    <a:pt x="0" y="1529"/>
                  </a:lnTo>
                  <a:lnTo>
                    <a:pt x="4286" y="1529"/>
                  </a:lnTo>
                  <a:lnTo>
                    <a:pt x="4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4929987" y="-1368527"/>
              <a:ext cx="50490" cy="142143"/>
            </a:xfrm>
            <a:custGeom>
              <a:avLst/>
              <a:gdLst/>
              <a:ahLst/>
              <a:cxnLst/>
              <a:rect l="l" t="t" r="r" b="b"/>
              <a:pathLst>
                <a:path w="2582" h="7269" extrusionOk="0">
                  <a:moveTo>
                    <a:pt x="0" y="1"/>
                  </a:moveTo>
                  <a:lnTo>
                    <a:pt x="0" y="7269"/>
                  </a:lnTo>
                  <a:lnTo>
                    <a:pt x="2582" y="7269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4884405" y="-1322945"/>
              <a:ext cx="141655" cy="50979"/>
            </a:xfrm>
            <a:custGeom>
              <a:avLst/>
              <a:gdLst/>
              <a:ahLst/>
              <a:cxnLst/>
              <a:rect l="l" t="t" r="r" b="b"/>
              <a:pathLst>
                <a:path w="7244" h="2607" extrusionOk="0">
                  <a:moveTo>
                    <a:pt x="1" y="0"/>
                  </a:moveTo>
                  <a:lnTo>
                    <a:pt x="1" y="2607"/>
                  </a:lnTo>
                  <a:lnTo>
                    <a:pt x="7244" y="2607"/>
                  </a:lnTo>
                  <a:lnTo>
                    <a:pt x="7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5980761" y="-602509"/>
              <a:ext cx="81367" cy="227911"/>
            </a:xfrm>
            <a:custGeom>
              <a:avLst/>
              <a:gdLst/>
              <a:ahLst/>
              <a:cxnLst/>
              <a:rect l="l" t="t" r="r" b="b"/>
              <a:pathLst>
                <a:path w="4161" h="11655" extrusionOk="0">
                  <a:moveTo>
                    <a:pt x="0" y="1"/>
                  </a:moveTo>
                  <a:lnTo>
                    <a:pt x="0" y="11655"/>
                  </a:lnTo>
                  <a:lnTo>
                    <a:pt x="4161" y="11655"/>
                  </a:lnTo>
                  <a:lnTo>
                    <a:pt x="4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5907724" y="-529472"/>
              <a:ext cx="227422" cy="81367"/>
            </a:xfrm>
            <a:custGeom>
              <a:avLst/>
              <a:gdLst/>
              <a:ahLst/>
              <a:cxnLst/>
              <a:rect l="l" t="t" r="r" b="b"/>
              <a:pathLst>
                <a:path w="11630" h="4161" extrusionOk="0">
                  <a:moveTo>
                    <a:pt x="1" y="0"/>
                  </a:moveTo>
                  <a:lnTo>
                    <a:pt x="1" y="4160"/>
                  </a:lnTo>
                  <a:lnTo>
                    <a:pt x="11630" y="4160"/>
                  </a:lnTo>
                  <a:lnTo>
                    <a:pt x="116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3896871" y="-1495457"/>
              <a:ext cx="322986" cy="306032"/>
            </a:xfrm>
            <a:custGeom>
              <a:avLst/>
              <a:gdLst/>
              <a:ahLst/>
              <a:cxnLst/>
              <a:rect l="l" t="t" r="r" b="b"/>
              <a:pathLst>
                <a:path w="16517" h="15650" extrusionOk="0">
                  <a:moveTo>
                    <a:pt x="5138" y="0"/>
                  </a:moveTo>
                  <a:cubicBezTo>
                    <a:pt x="3935" y="0"/>
                    <a:pt x="2757" y="426"/>
                    <a:pt x="1855" y="1354"/>
                  </a:cubicBezTo>
                  <a:cubicBezTo>
                    <a:pt x="25" y="3158"/>
                    <a:pt x="0" y="6091"/>
                    <a:pt x="1805" y="7895"/>
                  </a:cubicBezTo>
                  <a:lnTo>
                    <a:pt x="8120" y="14261"/>
                  </a:lnTo>
                  <a:cubicBezTo>
                    <a:pt x="9032" y="15185"/>
                    <a:pt x="10231" y="15649"/>
                    <a:pt x="11431" y="15649"/>
                  </a:cubicBezTo>
                  <a:cubicBezTo>
                    <a:pt x="12606" y="15649"/>
                    <a:pt x="13782" y="15204"/>
                    <a:pt x="14687" y="14311"/>
                  </a:cubicBezTo>
                  <a:cubicBezTo>
                    <a:pt x="16491" y="12507"/>
                    <a:pt x="16517" y="9574"/>
                    <a:pt x="14712" y="7745"/>
                  </a:cubicBezTo>
                  <a:lnTo>
                    <a:pt x="8396" y="1379"/>
                  </a:lnTo>
                  <a:cubicBezTo>
                    <a:pt x="7494" y="476"/>
                    <a:pt x="6316" y="0"/>
                    <a:pt x="5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3993901" y="-1406268"/>
              <a:ext cx="225955" cy="216843"/>
            </a:xfrm>
            <a:custGeom>
              <a:avLst/>
              <a:gdLst/>
              <a:ahLst/>
              <a:cxnLst/>
              <a:rect l="l" t="t" r="r" b="b"/>
              <a:pathLst>
                <a:path w="11555" h="11089" extrusionOk="0">
                  <a:moveTo>
                    <a:pt x="6592" y="1"/>
                  </a:moveTo>
                  <a:lnTo>
                    <a:pt x="1" y="6517"/>
                  </a:lnTo>
                  <a:lnTo>
                    <a:pt x="3158" y="9700"/>
                  </a:lnTo>
                  <a:cubicBezTo>
                    <a:pt x="4070" y="10624"/>
                    <a:pt x="5269" y="11088"/>
                    <a:pt x="6469" y="11088"/>
                  </a:cubicBezTo>
                  <a:cubicBezTo>
                    <a:pt x="7644" y="11088"/>
                    <a:pt x="8820" y="10643"/>
                    <a:pt x="9725" y="9750"/>
                  </a:cubicBezTo>
                  <a:cubicBezTo>
                    <a:pt x="11529" y="7946"/>
                    <a:pt x="11555" y="5013"/>
                    <a:pt x="9750" y="3184"/>
                  </a:cubicBezTo>
                  <a:lnTo>
                    <a:pt x="6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0" name="Google Shape;950;p42"/>
            <p:cNvGrpSpPr/>
            <p:nvPr/>
          </p:nvGrpSpPr>
          <p:grpSpPr>
            <a:xfrm>
              <a:off x="4659932" y="1050214"/>
              <a:ext cx="224471" cy="135143"/>
              <a:chOff x="4623682" y="1196214"/>
              <a:chExt cx="224471" cy="135143"/>
            </a:xfrm>
          </p:grpSpPr>
          <p:sp>
            <p:nvSpPr>
              <p:cNvPr id="951" name="Google Shape;951;p42"/>
              <p:cNvSpPr/>
              <p:nvPr/>
            </p:nvSpPr>
            <p:spPr>
              <a:xfrm>
                <a:off x="4623682" y="1196214"/>
                <a:ext cx="224469" cy="135143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6911" extrusionOk="0">
                    <a:moveTo>
                      <a:pt x="8354" y="1"/>
                    </a:moveTo>
                    <a:cubicBezTo>
                      <a:pt x="8146" y="1"/>
                      <a:pt x="7933" y="24"/>
                      <a:pt x="7720" y="72"/>
                    </a:cubicBezTo>
                    <a:lnTo>
                      <a:pt x="2331" y="1275"/>
                    </a:lnTo>
                    <a:cubicBezTo>
                      <a:pt x="1579" y="1451"/>
                      <a:pt x="953" y="1902"/>
                      <a:pt x="552" y="2528"/>
                    </a:cubicBezTo>
                    <a:cubicBezTo>
                      <a:pt x="151" y="3130"/>
                      <a:pt x="0" y="3907"/>
                      <a:pt x="176" y="4684"/>
                    </a:cubicBezTo>
                    <a:cubicBezTo>
                      <a:pt x="457" y="6002"/>
                      <a:pt x="1632" y="6911"/>
                      <a:pt x="2947" y="6911"/>
                    </a:cubicBezTo>
                    <a:cubicBezTo>
                      <a:pt x="3157" y="6911"/>
                      <a:pt x="3370" y="6888"/>
                      <a:pt x="3584" y="6839"/>
                    </a:cubicBezTo>
                    <a:lnTo>
                      <a:pt x="8948" y="5636"/>
                    </a:lnTo>
                    <a:cubicBezTo>
                      <a:pt x="10502" y="5310"/>
                      <a:pt x="11479" y="3782"/>
                      <a:pt x="11128" y="2253"/>
                    </a:cubicBezTo>
                    <a:cubicBezTo>
                      <a:pt x="10825" y="912"/>
                      <a:pt x="9665" y="1"/>
                      <a:pt x="83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4722179" y="1196214"/>
                <a:ext cx="125973" cy="12198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6238" extrusionOk="0">
                    <a:moveTo>
                      <a:pt x="3317" y="1"/>
                    </a:moveTo>
                    <a:cubicBezTo>
                      <a:pt x="3109" y="1"/>
                      <a:pt x="2896" y="24"/>
                      <a:pt x="2683" y="72"/>
                    </a:cubicBezTo>
                    <a:lnTo>
                      <a:pt x="1" y="674"/>
                    </a:lnTo>
                    <a:lnTo>
                      <a:pt x="1229" y="6238"/>
                    </a:lnTo>
                    <a:lnTo>
                      <a:pt x="3911" y="5636"/>
                    </a:lnTo>
                    <a:cubicBezTo>
                      <a:pt x="5465" y="5310"/>
                      <a:pt x="6442" y="3782"/>
                      <a:pt x="6091" y="2253"/>
                    </a:cubicBezTo>
                    <a:cubicBezTo>
                      <a:pt x="5788" y="912"/>
                      <a:pt x="4628" y="1"/>
                      <a:pt x="3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3" name="Google Shape;953;p42"/>
            <p:cNvSpPr/>
            <p:nvPr/>
          </p:nvSpPr>
          <p:spPr>
            <a:xfrm>
              <a:off x="3026450" y="-100050"/>
              <a:ext cx="142143" cy="147834"/>
            </a:xfrm>
            <a:custGeom>
              <a:avLst/>
              <a:gdLst/>
              <a:ahLst/>
              <a:cxnLst/>
              <a:rect l="l" t="t" r="r" b="b"/>
              <a:pathLst>
                <a:path w="7269" h="7560" extrusionOk="0">
                  <a:moveTo>
                    <a:pt x="2403" y="1"/>
                  </a:moveTo>
                  <a:cubicBezTo>
                    <a:pt x="1961" y="1"/>
                    <a:pt x="1514" y="137"/>
                    <a:pt x="1128" y="421"/>
                  </a:cubicBezTo>
                  <a:cubicBezTo>
                    <a:pt x="201" y="1123"/>
                    <a:pt x="1" y="2451"/>
                    <a:pt x="702" y="3379"/>
                  </a:cubicBezTo>
                  <a:lnTo>
                    <a:pt x="3133" y="6687"/>
                  </a:lnTo>
                  <a:cubicBezTo>
                    <a:pt x="3484" y="7163"/>
                    <a:pt x="3986" y="7439"/>
                    <a:pt x="4537" y="7539"/>
                  </a:cubicBezTo>
                  <a:cubicBezTo>
                    <a:pt x="4635" y="7553"/>
                    <a:pt x="4734" y="7560"/>
                    <a:pt x="4834" y="7560"/>
                  </a:cubicBezTo>
                  <a:cubicBezTo>
                    <a:pt x="5274" y="7560"/>
                    <a:pt x="5728" y="7424"/>
                    <a:pt x="6116" y="7138"/>
                  </a:cubicBezTo>
                  <a:cubicBezTo>
                    <a:pt x="7068" y="6436"/>
                    <a:pt x="7269" y="5108"/>
                    <a:pt x="6567" y="4155"/>
                  </a:cubicBezTo>
                  <a:lnTo>
                    <a:pt x="4111" y="847"/>
                  </a:lnTo>
                  <a:cubicBezTo>
                    <a:pt x="3693" y="295"/>
                    <a:pt x="3054" y="1"/>
                    <a:pt x="2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3026450" y="-100050"/>
              <a:ext cx="104403" cy="98419"/>
            </a:xfrm>
            <a:custGeom>
              <a:avLst/>
              <a:gdLst/>
              <a:ahLst/>
              <a:cxnLst/>
              <a:rect l="l" t="t" r="r" b="b"/>
              <a:pathLst>
                <a:path w="5339" h="5033" extrusionOk="0">
                  <a:moveTo>
                    <a:pt x="2403" y="1"/>
                  </a:moveTo>
                  <a:cubicBezTo>
                    <a:pt x="1961" y="1"/>
                    <a:pt x="1514" y="137"/>
                    <a:pt x="1128" y="421"/>
                  </a:cubicBezTo>
                  <a:cubicBezTo>
                    <a:pt x="201" y="1123"/>
                    <a:pt x="1" y="2451"/>
                    <a:pt x="702" y="3379"/>
                  </a:cubicBezTo>
                  <a:lnTo>
                    <a:pt x="1905" y="5033"/>
                  </a:lnTo>
                  <a:lnTo>
                    <a:pt x="5339" y="2501"/>
                  </a:lnTo>
                  <a:lnTo>
                    <a:pt x="4111" y="847"/>
                  </a:lnTo>
                  <a:cubicBezTo>
                    <a:pt x="3693" y="295"/>
                    <a:pt x="3054" y="1"/>
                    <a:pt x="2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5820979" y="263101"/>
              <a:ext cx="256832" cy="256480"/>
            </a:xfrm>
            <a:custGeom>
              <a:avLst/>
              <a:gdLst/>
              <a:ahLst/>
              <a:cxnLst/>
              <a:rect l="l" t="t" r="r" b="b"/>
              <a:pathLst>
                <a:path w="13134" h="13116" extrusionOk="0">
                  <a:moveTo>
                    <a:pt x="4222" y="1"/>
                  </a:moveTo>
                  <a:cubicBezTo>
                    <a:pt x="3362" y="1"/>
                    <a:pt x="2494" y="295"/>
                    <a:pt x="1780" y="898"/>
                  </a:cubicBezTo>
                  <a:cubicBezTo>
                    <a:pt x="201" y="2251"/>
                    <a:pt x="1" y="4607"/>
                    <a:pt x="1329" y="6211"/>
                  </a:cubicBezTo>
                  <a:lnTo>
                    <a:pt x="6041" y="11775"/>
                  </a:lnTo>
                  <a:cubicBezTo>
                    <a:pt x="6692" y="12577"/>
                    <a:pt x="7645" y="13028"/>
                    <a:pt x="8597" y="13103"/>
                  </a:cubicBezTo>
                  <a:cubicBezTo>
                    <a:pt x="8698" y="13111"/>
                    <a:pt x="8800" y="13115"/>
                    <a:pt x="8902" y="13115"/>
                  </a:cubicBezTo>
                  <a:cubicBezTo>
                    <a:pt x="9761" y="13115"/>
                    <a:pt x="10637" y="12831"/>
                    <a:pt x="11354" y="12226"/>
                  </a:cubicBezTo>
                  <a:cubicBezTo>
                    <a:pt x="12933" y="10873"/>
                    <a:pt x="13134" y="8517"/>
                    <a:pt x="11805" y="6913"/>
                  </a:cubicBezTo>
                  <a:lnTo>
                    <a:pt x="7093" y="1349"/>
                  </a:lnTo>
                  <a:cubicBezTo>
                    <a:pt x="6356" y="459"/>
                    <a:pt x="5295" y="1"/>
                    <a:pt x="4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5820979" y="263101"/>
              <a:ext cx="184792" cy="175875"/>
            </a:xfrm>
            <a:custGeom>
              <a:avLst/>
              <a:gdLst/>
              <a:ahLst/>
              <a:cxnLst/>
              <a:rect l="l" t="t" r="r" b="b"/>
              <a:pathLst>
                <a:path w="9450" h="8994" extrusionOk="0">
                  <a:moveTo>
                    <a:pt x="4222" y="1"/>
                  </a:moveTo>
                  <a:cubicBezTo>
                    <a:pt x="3362" y="1"/>
                    <a:pt x="2494" y="295"/>
                    <a:pt x="1780" y="898"/>
                  </a:cubicBezTo>
                  <a:cubicBezTo>
                    <a:pt x="201" y="2251"/>
                    <a:pt x="1" y="4607"/>
                    <a:pt x="1329" y="6211"/>
                  </a:cubicBezTo>
                  <a:lnTo>
                    <a:pt x="3685" y="8993"/>
                  </a:lnTo>
                  <a:lnTo>
                    <a:pt x="9449" y="4131"/>
                  </a:lnTo>
                  <a:lnTo>
                    <a:pt x="7093" y="1349"/>
                  </a:lnTo>
                  <a:cubicBezTo>
                    <a:pt x="6356" y="459"/>
                    <a:pt x="5295" y="1"/>
                    <a:pt x="4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42"/>
          <p:cNvSpPr txBox="1">
            <a:spLocks noGrp="1"/>
          </p:cNvSpPr>
          <p:nvPr>
            <p:ph type="subTitle" idx="1"/>
          </p:nvPr>
        </p:nvSpPr>
        <p:spPr>
          <a:xfrm flipH="1">
            <a:off x="2354525" y="4249350"/>
            <a:ext cx="4434900" cy="7157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-ID" dirty="0"/>
              <a:t>r. Izzah Tsaqoofah Jati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Internship </a:t>
            </a:r>
            <a:r>
              <a:rPr lang="en-ID" dirty="0" err="1"/>
              <a:t>Puskesmas</a:t>
            </a:r>
            <a:r>
              <a:rPr lang="en-ID" dirty="0"/>
              <a:t> </a:t>
            </a:r>
            <a:r>
              <a:rPr lang="en-ID" dirty="0" err="1"/>
              <a:t>Kebondalem</a:t>
            </a:r>
            <a:endParaRPr dirty="0"/>
          </a:p>
        </p:txBody>
      </p:sp>
      <p:sp>
        <p:nvSpPr>
          <p:cNvPr id="958" name="Google Shape;958;p42"/>
          <p:cNvSpPr/>
          <p:nvPr/>
        </p:nvSpPr>
        <p:spPr>
          <a:xfrm>
            <a:off x="2192364" y="4345436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2"/>
          <p:cNvSpPr/>
          <p:nvPr/>
        </p:nvSpPr>
        <p:spPr>
          <a:xfrm>
            <a:off x="6784451" y="4345436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0" name="Google Shape;960;p42"/>
          <p:cNvGrpSpPr/>
          <p:nvPr/>
        </p:nvGrpSpPr>
        <p:grpSpPr>
          <a:xfrm>
            <a:off x="1102545" y="624462"/>
            <a:ext cx="1363205" cy="1899049"/>
            <a:chOff x="1102545" y="624462"/>
            <a:chExt cx="1363205" cy="1899049"/>
          </a:xfrm>
        </p:grpSpPr>
        <p:sp>
          <p:nvSpPr>
            <p:cNvPr id="961" name="Google Shape;961;p42"/>
            <p:cNvSpPr/>
            <p:nvPr/>
          </p:nvSpPr>
          <p:spPr>
            <a:xfrm>
              <a:off x="1102545" y="1242350"/>
              <a:ext cx="715271" cy="373772"/>
            </a:xfrm>
            <a:custGeom>
              <a:avLst/>
              <a:gdLst/>
              <a:ahLst/>
              <a:cxnLst/>
              <a:rect l="l" t="t" r="r" b="b"/>
              <a:pathLst>
                <a:path w="33510" h="17511" extrusionOk="0">
                  <a:moveTo>
                    <a:pt x="16649" y="0"/>
                  </a:moveTo>
                  <a:cubicBezTo>
                    <a:pt x="16119" y="0"/>
                    <a:pt x="15588" y="62"/>
                    <a:pt x="15064" y="192"/>
                  </a:cubicBezTo>
                  <a:cubicBezTo>
                    <a:pt x="13209" y="668"/>
                    <a:pt x="11605" y="1946"/>
                    <a:pt x="10602" y="3575"/>
                  </a:cubicBezTo>
                  <a:cubicBezTo>
                    <a:pt x="9600" y="5204"/>
                    <a:pt x="9274" y="7109"/>
                    <a:pt x="9324" y="9014"/>
                  </a:cubicBezTo>
                  <a:cubicBezTo>
                    <a:pt x="8436" y="8075"/>
                    <a:pt x="7153" y="7589"/>
                    <a:pt x="5862" y="7589"/>
                  </a:cubicBezTo>
                  <a:cubicBezTo>
                    <a:pt x="5258" y="7589"/>
                    <a:pt x="4653" y="7695"/>
                    <a:pt x="4086" y="7911"/>
                  </a:cubicBezTo>
                  <a:cubicBezTo>
                    <a:pt x="2307" y="8563"/>
                    <a:pt x="978" y="10192"/>
                    <a:pt x="502" y="12021"/>
                  </a:cubicBezTo>
                  <a:cubicBezTo>
                    <a:pt x="1" y="13851"/>
                    <a:pt x="226" y="15806"/>
                    <a:pt x="1028" y="17510"/>
                  </a:cubicBezTo>
                  <a:lnTo>
                    <a:pt x="32758" y="17510"/>
                  </a:lnTo>
                  <a:cubicBezTo>
                    <a:pt x="33134" y="16407"/>
                    <a:pt x="33510" y="14878"/>
                    <a:pt x="33134" y="13776"/>
                  </a:cubicBezTo>
                  <a:cubicBezTo>
                    <a:pt x="32733" y="12673"/>
                    <a:pt x="31856" y="11695"/>
                    <a:pt x="30728" y="11395"/>
                  </a:cubicBezTo>
                  <a:cubicBezTo>
                    <a:pt x="30439" y="11311"/>
                    <a:pt x="30127" y="11269"/>
                    <a:pt x="29813" y="11269"/>
                  </a:cubicBezTo>
                  <a:cubicBezTo>
                    <a:pt x="28899" y="11269"/>
                    <a:pt x="27961" y="11626"/>
                    <a:pt x="27495" y="12372"/>
                  </a:cubicBezTo>
                  <a:cubicBezTo>
                    <a:pt x="26668" y="9264"/>
                    <a:pt x="25665" y="6081"/>
                    <a:pt x="23610" y="3600"/>
                  </a:cubicBezTo>
                  <a:cubicBezTo>
                    <a:pt x="21899" y="1514"/>
                    <a:pt x="19285" y="0"/>
                    <a:pt x="16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2"/>
            <p:cNvGrpSpPr/>
            <p:nvPr/>
          </p:nvGrpSpPr>
          <p:grpSpPr>
            <a:xfrm rot="4500040">
              <a:off x="2082506" y="670937"/>
              <a:ext cx="352565" cy="334059"/>
              <a:chOff x="11015792" y="204441"/>
              <a:chExt cx="352576" cy="334069"/>
            </a:xfrm>
          </p:grpSpPr>
          <p:sp>
            <p:nvSpPr>
              <p:cNvPr id="963" name="Google Shape;963;p42"/>
              <p:cNvSpPr/>
              <p:nvPr/>
            </p:nvSpPr>
            <p:spPr>
              <a:xfrm>
                <a:off x="11015792" y="204441"/>
                <a:ext cx="352576" cy="334069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11121710" y="301800"/>
                <a:ext cx="246656" cy="23670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5" name="Google Shape;965;p42"/>
            <p:cNvGrpSpPr/>
            <p:nvPr/>
          </p:nvGrpSpPr>
          <p:grpSpPr>
            <a:xfrm>
              <a:off x="1879899" y="2243533"/>
              <a:ext cx="280361" cy="279977"/>
              <a:chOff x="13116149" y="2124083"/>
              <a:chExt cx="280361" cy="279977"/>
            </a:xfrm>
          </p:grpSpPr>
          <p:sp>
            <p:nvSpPr>
              <p:cNvPr id="966" name="Google Shape;966;p42"/>
              <p:cNvSpPr/>
              <p:nvPr/>
            </p:nvSpPr>
            <p:spPr>
              <a:xfrm>
                <a:off x="13116149" y="2124083"/>
                <a:ext cx="280361" cy="279977"/>
              </a:xfrm>
              <a:custGeom>
                <a:avLst/>
                <a:gdLst/>
                <a:ahLst/>
                <a:cxnLst/>
                <a:rect l="l" t="t" r="r" b="b"/>
                <a:pathLst>
                  <a:path w="13134" h="13116" extrusionOk="0">
                    <a:moveTo>
                      <a:pt x="4222" y="1"/>
                    </a:moveTo>
                    <a:cubicBezTo>
                      <a:pt x="3362" y="1"/>
                      <a:pt x="2494" y="295"/>
                      <a:pt x="1780" y="898"/>
                    </a:cubicBezTo>
                    <a:cubicBezTo>
                      <a:pt x="201" y="2251"/>
                      <a:pt x="1" y="4607"/>
                      <a:pt x="1329" y="6211"/>
                    </a:cubicBezTo>
                    <a:lnTo>
                      <a:pt x="6041" y="11775"/>
                    </a:lnTo>
                    <a:cubicBezTo>
                      <a:pt x="6692" y="12577"/>
                      <a:pt x="7645" y="13028"/>
                      <a:pt x="8597" y="13103"/>
                    </a:cubicBezTo>
                    <a:cubicBezTo>
                      <a:pt x="8698" y="13111"/>
                      <a:pt x="8800" y="13115"/>
                      <a:pt x="8902" y="13115"/>
                    </a:cubicBezTo>
                    <a:cubicBezTo>
                      <a:pt x="9761" y="13115"/>
                      <a:pt x="10637" y="12831"/>
                      <a:pt x="11354" y="12226"/>
                    </a:cubicBezTo>
                    <a:cubicBezTo>
                      <a:pt x="12933" y="10873"/>
                      <a:pt x="13134" y="8517"/>
                      <a:pt x="11805" y="6913"/>
                    </a:cubicBezTo>
                    <a:lnTo>
                      <a:pt x="7093" y="1349"/>
                    </a:lnTo>
                    <a:cubicBezTo>
                      <a:pt x="6356" y="459"/>
                      <a:pt x="5295" y="1"/>
                      <a:pt x="4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2"/>
              <p:cNvSpPr/>
              <p:nvPr/>
            </p:nvSpPr>
            <p:spPr>
              <a:xfrm>
                <a:off x="13116149" y="2124083"/>
                <a:ext cx="201710" cy="191977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994" extrusionOk="0">
                    <a:moveTo>
                      <a:pt x="4222" y="1"/>
                    </a:moveTo>
                    <a:cubicBezTo>
                      <a:pt x="3362" y="1"/>
                      <a:pt x="2494" y="295"/>
                      <a:pt x="1780" y="898"/>
                    </a:cubicBezTo>
                    <a:cubicBezTo>
                      <a:pt x="201" y="2251"/>
                      <a:pt x="1" y="4607"/>
                      <a:pt x="1329" y="6211"/>
                    </a:cubicBezTo>
                    <a:lnTo>
                      <a:pt x="3685" y="8993"/>
                    </a:lnTo>
                    <a:lnTo>
                      <a:pt x="9449" y="4131"/>
                    </a:lnTo>
                    <a:lnTo>
                      <a:pt x="7093" y="1349"/>
                    </a:lnTo>
                    <a:cubicBezTo>
                      <a:pt x="6356" y="459"/>
                      <a:pt x="5295" y="1"/>
                      <a:pt x="4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8" name="Google Shape;968;p42"/>
          <p:cNvGrpSpPr/>
          <p:nvPr/>
        </p:nvGrpSpPr>
        <p:grpSpPr>
          <a:xfrm>
            <a:off x="6708249" y="764496"/>
            <a:ext cx="1542973" cy="1597052"/>
            <a:chOff x="6708249" y="764496"/>
            <a:chExt cx="1542973" cy="1597052"/>
          </a:xfrm>
        </p:grpSpPr>
        <p:sp>
          <p:nvSpPr>
            <p:cNvPr id="969" name="Google Shape;969;p42"/>
            <p:cNvSpPr/>
            <p:nvPr/>
          </p:nvSpPr>
          <p:spPr>
            <a:xfrm flipH="1">
              <a:off x="7127237" y="1159423"/>
              <a:ext cx="1123985" cy="313387"/>
            </a:xfrm>
            <a:custGeom>
              <a:avLst/>
              <a:gdLst/>
              <a:ahLst/>
              <a:cxnLst/>
              <a:rect l="l" t="t" r="r" b="b"/>
              <a:pathLst>
                <a:path w="52658" h="14682" extrusionOk="0">
                  <a:moveTo>
                    <a:pt x="15226" y="1"/>
                  </a:moveTo>
                  <a:cubicBezTo>
                    <a:pt x="12828" y="1"/>
                    <a:pt x="10458" y="1009"/>
                    <a:pt x="8847" y="2777"/>
                  </a:cubicBezTo>
                  <a:cubicBezTo>
                    <a:pt x="7018" y="4731"/>
                    <a:pt x="6191" y="7589"/>
                    <a:pt x="6692" y="10220"/>
                  </a:cubicBezTo>
                  <a:cubicBezTo>
                    <a:pt x="5880" y="9765"/>
                    <a:pt x="4896" y="9481"/>
                    <a:pt x="3950" y="9481"/>
                  </a:cubicBezTo>
                  <a:cubicBezTo>
                    <a:pt x="3699" y="9481"/>
                    <a:pt x="3450" y="9501"/>
                    <a:pt x="3208" y="9544"/>
                  </a:cubicBezTo>
                  <a:cubicBezTo>
                    <a:pt x="2055" y="9744"/>
                    <a:pt x="952" y="10471"/>
                    <a:pt x="476" y="11549"/>
                  </a:cubicBezTo>
                  <a:cubicBezTo>
                    <a:pt x="0" y="12626"/>
                    <a:pt x="201" y="13930"/>
                    <a:pt x="1103" y="14681"/>
                  </a:cubicBezTo>
                  <a:lnTo>
                    <a:pt x="52030" y="14681"/>
                  </a:lnTo>
                  <a:cubicBezTo>
                    <a:pt x="52657" y="12075"/>
                    <a:pt x="51554" y="9017"/>
                    <a:pt x="49274" y="7664"/>
                  </a:cubicBezTo>
                  <a:cubicBezTo>
                    <a:pt x="48322" y="7089"/>
                    <a:pt x="47218" y="6810"/>
                    <a:pt x="46110" y="6810"/>
                  </a:cubicBezTo>
                  <a:cubicBezTo>
                    <a:pt x="44563" y="6810"/>
                    <a:pt x="43009" y="7354"/>
                    <a:pt x="41855" y="8391"/>
                  </a:cubicBezTo>
                  <a:cubicBezTo>
                    <a:pt x="41554" y="5659"/>
                    <a:pt x="39750" y="3127"/>
                    <a:pt x="37419" y="1649"/>
                  </a:cubicBezTo>
                  <a:cubicBezTo>
                    <a:pt x="35709" y="546"/>
                    <a:pt x="33689" y="9"/>
                    <a:pt x="31666" y="9"/>
                  </a:cubicBezTo>
                  <a:cubicBezTo>
                    <a:pt x="30931" y="9"/>
                    <a:pt x="30195" y="80"/>
                    <a:pt x="29474" y="220"/>
                  </a:cubicBezTo>
                  <a:cubicBezTo>
                    <a:pt x="26767" y="772"/>
                    <a:pt x="24286" y="2300"/>
                    <a:pt x="22456" y="4356"/>
                  </a:cubicBezTo>
                  <a:cubicBezTo>
                    <a:pt x="21103" y="2050"/>
                    <a:pt x="18747" y="320"/>
                    <a:pt x="16090" y="45"/>
                  </a:cubicBezTo>
                  <a:cubicBezTo>
                    <a:pt x="15803" y="15"/>
                    <a:pt x="15514" y="1"/>
                    <a:pt x="15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 flipH="1">
              <a:off x="7096917" y="2124212"/>
              <a:ext cx="483635" cy="237335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1" name="Google Shape;971;p42"/>
            <p:cNvGrpSpPr/>
            <p:nvPr/>
          </p:nvGrpSpPr>
          <p:grpSpPr>
            <a:xfrm>
              <a:off x="6708249" y="764496"/>
              <a:ext cx="245033" cy="147524"/>
              <a:chOff x="4623682" y="1196214"/>
              <a:chExt cx="224472" cy="135145"/>
            </a:xfrm>
          </p:grpSpPr>
          <p:sp>
            <p:nvSpPr>
              <p:cNvPr id="972" name="Google Shape;972;p42"/>
              <p:cNvSpPr/>
              <p:nvPr/>
            </p:nvSpPr>
            <p:spPr>
              <a:xfrm>
                <a:off x="4623682" y="1196214"/>
                <a:ext cx="224472" cy="135145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6911" extrusionOk="0">
                    <a:moveTo>
                      <a:pt x="8354" y="1"/>
                    </a:moveTo>
                    <a:cubicBezTo>
                      <a:pt x="8146" y="1"/>
                      <a:pt x="7933" y="24"/>
                      <a:pt x="7720" y="72"/>
                    </a:cubicBezTo>
                    <a:lnTo>
                      <a:pt x="2331" y="1275"/>
                    </a:lnTo>
                    <a:cubicBezTo>
                      <a:pt x="1579" y="1451"/>
                      <a:pt x="953" y="1902"/>
                      <a:pt x="552" y="2528"/>
                    </a:cubicBezTo>
                    <a:cubicBezTo>
                      <a:pt x="151" y="3130"/>
                      <a:pt x="0" y="3907"/>
                      <a:pt x="176" y="4684"/>
                    </a:cubicBezTo>
                    <a:cubicBezTo>
                      <a:pt x="457" y="6002"/>
                      <a:pt x="1632" y="6911"/>
                      <a:pt x="2947" y="6911"/>
                    </a:cubicBezTo>
                    <a:cubicBezTo>
                      <a:pt x="3157" y="6911"/>
                      <a:pt x="3370" y="6888"/>
                      <a:pt x="3584" y="6839"/>
                    </a:cubicBezTo>
                    <a:lnTo>
                      <a:pt x="8948" y="5636"/>
                    </a:lnTo>
                    <a:cubicBezTo>
                      <a:pt x="10502" y="5310"/>
                      <a:pt x="11479" y="3782"/>
                      <a:pt x="11128" y="2253"/>
                    </a:cubicBezTo>
                    <a:cubicBezTo>
                      <a:pt x="10825" y="912"/>
                      <a:pt x="9665" y="1"/>
                      <a:pt x="83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4722179" y="1196214"/>
                <a:ext cx="125973" cy="12198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6238" extrusionOk="0">
                    <a:moveTo>
                      <a:pt x="3317" y="1"/>
                    </a:moveTo>
                    <a:cubicBezTo>
                      <a:pt x="3109" y="1"/>
                      <a:pt x="2896" y="24"/>
                      <a:pt x="2683" y="72"/>
                    </a:cubicBezTo>
                    <a:lnTo>
                      <a:pt x="1" y="674"/>
                    </a:lnTo>
                    <a:lnTo>
                      <a:pt x="1229" y="6238"/>
                    </a:lnTo>
                    <a:lnTo>
                      <a:pt x="3911" y="5636"/>
                    </a:lnTo>
                    <a:cubicBezTo>
                      <a:pt x="5465" y="5310"/>
                      <a:pt x="6442" y="3782"/>
                      <a:pt x="6091" y="2253"/>
                    </a:cubicBezTo>
                    <a:cubicBezTo>
                      <a:pt x="5788" y="912"/>
                      <a:pt x="4628" y="1"/>
                      <a:pt x="3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9"/>
          <p:cNvSpPr txBox="1">
            <a:spLocks noGrp="1"/>
          </p:cNvSpPr>
          <p:nvPr>
            <p:ph type="ctrTitle" idx="2"/>
          </p:nvPr>
        </p:nvSpPr>
        <p:spPr>
          <a:xfrm>
            <a:off x="713875" y="1714500"/>
            <a:ext cx="4834800" cy="1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Terima</a:t>
            </a:r>
            <a:br>
              <a:rPr lang="en-US" dirty="0"/>
            </a:br>
            <a:r>
              <a:rPr lang="en-US" dirty="0"/>
              <a:t>Kasih</a:t>
            </a:r>
            <a:endParaRPr dirty="0"/>
          </a:p>
        </p:txBody>
      </p:sp>
      <p:grpSp>
        <p:nvGrpSpPr>
          <p:cNvPr id="1196" name="Google Shape;1196;p49"/>
          <p:cNvGrpSpPr/>
          <p:nvPr/>
        </p:nvGrpSpPr>
        <p:grpSpPr>
          <a:xfrm>
            <a:off x="5365045" y="1246365"/>
            <a:ext cx="3064818" cy="2650770"/>
            <a:chOff x="1702525" y="820750"/>
            <a:chExt cx="3916700" cy="3386700"/>
          </a:xfrm>
        </p:grpSpPr>
        <p:sp>
          <p:nvSpPr>
            <p:cNvPr id="1197" name="Google Shape;1197;p49"/>
            <p:cNvSpPr/>
            <p:nvPr/>
          </p:nvSpPr>
          <p:spPr>
            <a:xfrm>
              <a:off x="4484500" y="1825575"/>
              <a:ext cx="163550" cy="133225"/>
            </a:xfrm>
            <a:custGeom>
              <a:avLst/>
              <a:gdLst/>
              <a:ahLst/>
              <a:cxnLst/>
              <a:rect l="l" t="t" r="r" b="b"/>
              <a:pathLst>
                <a:path w="6542" h="5329" extrusionOk="0">
                  <a:moveTo>
                    <a:pt x="4649" y="0"/>
                  </a:moveTo>
                  <a:cubicBezTo>
                    <a:pt x="4335" y="0"/>
                    <a:pt x="4016" y="93"/>
                    <a:pt x="3734" y="287"/>
                  </a:cubicBezTo>
                  <a:lnTo>
                    <a:pt x="877" y="2317"/>
                  </a:lnTo>
                  <a:cubicBezTo>
                    <a:pt x="176" y="2818"/>
                    <a:pt x="0" y="3821"/>
                    <a:pt x="501" y="4522"/>
                  </a:cubicBezTo>
                  <a:lnTo>
                    <a:pt x="602" y="4648"/>
                  </a:lnTo>
                  <a:cubicBezTo>
                    <a:pt x="907" y="5090"/>
                    <a:pt x="1397" y="5328"/>
                    <a:pt x="1893" y="5328"/>
                  </a:cubicBezTo>
                  <a:cubicBezTo>
                    <a:pt x="2212" y="5328"/>
                    <a:pt x="2532" y="5230"/>
                    <a:pt x="2807" y="5024"/>
                  </a:cubicBezTo>
                  <a:lnTo>
                    <a:pt x="5664" y="3019"/>
                  </a:lnTo>
                  <a:cubicBezTo>
                    <a:pt x="6366" y="2517"/>
                    <a:pt x="6541" y="1515"/>
                    <a:pt x="6040" y="813"/>
                  </a:cubicBezTo>
                  <a:lnTo>
                    <a:pt x="5940" y="663"/>
                  </a:lnTo>
                  <a:cubicBezTo>
                    <a:pt x="5633" y="233"/>
                    <a:pt x="5147" y="0"/>
                    <a:pt x="4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4522700" y="1698600"/>
              <a:ext cx="253175" cy="269725"/>
            </a:xfrm>
            <a:custGeom>
              <a:avLst/>
              <a:gdLst/>
              <a:ahLst/>
              <a:cxnLst/>
              <a:rect l="l" t="t" r="r" b="b"/>
              <a:pathLst>
                <a:path w="10127" h="10789" extrusionOk="0">
                  <a:moveTo>
                    <a:pt x="4014" y="0"/>
                  </a:moveTo>
                  <a:cubicBezTo>
                    <a:pt x="3684" y="0"/>
                    <a:pt x="3351" y="99"/>
                    <a:pt x="3059" y="303"/>
                  </a:cubicBezTo>
                  <a:lnTo>
                    <a:pt x="928" y="1807"/>
                  </a:lnTo>
                  <a:cubicBezTo>
                    <a:pt x="201" y="2333"/>
                    <a:pt x="1" y="3361"/>
                    <a:pt x="527" y="4113"/>
                  </a:cubicBezTo>
                  <a:lnTo>
                    <a:pt x="4763" y="10103"/>
                  </a:lnTo>
                  <a:cubicBezTo>
                    <a:pt x="5087" y="10550"/>
                    <a:pt x="5611" y="10789"/>
                    <a:pt x="6135" y="10789"/>
                  </a:cubicBezTo>
                  <a:cubicBezTo>
                    <a:pt x="6462" y="10789"/>
                    <a:pt x="6790" y="10696"/>
                    <a:pt x="7069" y="10504"/>
                  </a:cubicBezTo>
                  <a:lnTo>
                    <a:pt x="9199" y="8975"/>
                  </a:lnTo>
                  <a:cubicBezTo>
                    <a:pt x="9951" y="8449"/>
                    <a:pt x="10126" y="7421"/>
                    <a:pt x="9600" y="6669"/>
                  </a:cubicBezTo>
                  <a:lnTo>
                    <a:pt x="5364" y="704"/>
                  </a:lnTo>
                  <a:cubicBezTo>
                    <a:pt x="5043" y="244"/>
                    <a:pt x="4533" y="0"/>
                    <a:pt x="4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4539000" y="1725800"/>
              <a:ext cx="119075" cy="67475"/>
            </a:xfrm>
            <a:custGeom>
              <a:avLst/>
              <a:gdLst/>
              <a:ahLst/>
              <a:cxnLst/>
              <a:rect l="l" t="t" r="r" b="b"/>
              <a:pathLst>
                <a:path w="4763" h="2699" extrusionOk="0">
                  <a:moveTo>
                    <a:pt x="4088" y="1"/>
                  </a:moveTo>
                  <a:cubicBezTo>
                    <a:pt x="3441" y="1"/>
                    <a:pt x="1406" y="1540"/>
                    <a:pt x="1003" y="1872"/>
                  </a:cubicBezTo>
                  <a:cubicBezTo>
                    <a:pt x="0" y="2660"/>
                    <a:pt x="249" y="2697"/>
                    <a:pt x="253" y="2699"/>
                  </a:cubicBezTo>
                  <a:lnTo>
                    <a:pt x="253" y="2699"/>
                  </a:lnTo>
                  <a:cubicBezTo>
                    <a:pt x="652" y="2673"/>
                    <a:pt x="754" y="2397"/>
                    <a:pt x="2281" y="1521"/>
                  </a:cubicBezTo>
                  <a:cubicBezTo>
                    <a:pt x="3234" y="970"/>
                    <a:pt x="4762" y="268"/>
                    <a:pt x="4186" y="17"/>
                  </a:cubicBezTo>
                  <a:cubicBezTo>
                    <a:pt x="4158" y="6"/>
                    <a:pt x="4125" y="1"/>
                    <a:pt x="4088" y="1"/>
                  </a:cubicBezTo>
                  <a:close/>
                  <a:moveTo>
                    <a:pt x="253" y="2699"/>
                  </a:moveTo>
                  <a:lnTo>
                    <a:pt x="253" y="2699"/>
                  </a:lnTo>
                  <a:cubicBezTo>
                    <a:pt x="252" y="2699"/>
                    <a:pt x="252" y="2699"/>
                    <a:pt x="251" y="2699"/>
                  </a:cubicBezTo>
                  <a:cubicBezTo>
                    <a:pt x="252" y="2699"/>
                    <a:pt x="253" y="2699"/>
                    <a:pt x="253" y="26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4568450" y="1759825"/>
              <a:ext cx="122200" cy="69725"/>
            </a:xfrm>
            <a:custGeom>
              <a:avLst/>
              <a:gdLst/>
              <a:ahLst/>
              <a:cxnLst/>
              <a:rect l="l" t="t" r="r" b="b"/>
              <a:pathLst>
                <a:path w="4888" h="2789" extrusionOk="0">
                  <a:moveTo>
                    <a:pt x="4106" y="0"/>
                  </a:moveTo>
                  <a:cubicBezTo>
                    <a:pt x="3771" y="0"/>
                    <a:pt x="2697" y="705"/>
                    <a:pt x="1755" y="1388"/>
                  </a:cubicBezTo>
                  <a:cubicBezTo>
                    <a:pt x="810" y="2093"/>
                    <a:pt x="0" y="2788"/>
                    <a:pt x="226" y="2788"/>
                  </a:cubicBezTo>
                  <a:cubicBezTo>
                    <a:pt x="378" y="2788"/>
                    <a:pt x="997" y="2474"/>
                    <a:pt x="2356" y="1639"/>
                  </a:cubicBezTo>
                  <a:cubicBezTo>
                    <a:pt x="3033" y="1213"/>
                    <a:pt x="4888" y="235"/>
                    <a:pt x="4161" y="10"/>
                  </a:cubicBezTo>
                  <a:cubicBezTo>
                    <a:pt x="4146" y="3"/>
                    <a:pt x="4127" y="0"/>
                    <a:pt x="4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4589800" y="1801950"/>
              <a:ext cx="135075" cy="66900"/>
            </a:xfrm>
            <a:custGeom>
              <a:avLst/>
              <a:gdLst/>
              <a:ahLst/>
              <a:cxnLst/>
              <a:rect l="l" t="t" r="r" b="b"/>
              <a:pathLst>
                <a:path w="5403" h="2676" extrusionOk="0">
                  <a:moveTo>
                    <a:pt x="4197" y="0"/>
                  </a:moveTo>
                  <a:cubicBezTo>
                    <a:pt x="4170" y="0"/>
                    <a:pt x="4141" y="2"/>
                    <a:pt x="4109" y="4"/>
                  </a:cubicBezTo>
                  <a:cubicBezTo>
                    <a:pt x="3701" y="28"/>
                    <a:pt x="1" y="2676"/>
                    <a:pt x="333" y="2676"/>
                  </a:cubicBezTo>
                  <a:cubicBezTo>
                    <a:pt x="347" y="2676"/>
                    <a:pt x="369" y="2671"/>
                    <a:pt x="400" y="2660"/>
                  </a:cubicBezTo>
                  <a:cubicBezTo>
                    <a:pt x="1846" y="2146"/>
                    <a:pt x="5402" y="0"/>
                    <a:pt x="4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4627475" y="1834375"/>
              <a:ext cx="120825" cy="67275"/>
            </a:xfrm>
            <a:custGeom>
              <a:avLst/>
              <a:gdLst/>
              <a:ahLst/>
              <a:cxnLst/>
              <a:rect l="l" t="t" r="r" b="b"/>
              <a:pathLst>
                <a:path w="4833" h="2691" extrusionOk="0">
                  <a:moveTo>
                    <a:pt x="3998" y="1"/>
                  </a:moveTo>
                  <a:cubicBezTo>
                    <a:pt x="3664" y="1"/>
                    <a:pt x="2616" y="681"/>
                    <a:pt x="1700" y="1338"/>
                  </a:cubicBezTo>
                  <a:cubicBezTo>
                    <a:pt x="770" y="2014"/>
                    <a:pt x="0" y="2690"/>
                    <a:pt x="227" y="2690"/>
                  </a:cubicBezTo>
                  <a:cubicBezTo>
                    <a:pt x="337" y="2690"/>
                    <a:pt x="679" y="2532"/>
                    <a:pt x="1349" y="2140"/>
                  </a:cubicBezTo>
                  <a:cubicBezTo>
                    <a:pt x="2276" y="1614"/>
                    <a:pt x="4833" y="236"/>
                    <a:pt x="4056" y="10"/>
                  </a:cubicBezTo>
                  <a:cubicBezTo>
                    <a:pt x="4040" y="4"/>
                    <a:pt x="4021" y="1"/>
                    <a:pt x="3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4668875" y="1875325"/>
              <a:ext cx="116375" cy="67475"/>
            </a:xfrm>
            <a:custGeom>
              <a:avLst/>
              <a:gdLst/>
              <a:ahLst/>
              <a:cxnLst/>
              <a:rect l="l" t="t" r="r" b="b"/>
              <a:pathLst>
                <a:path w="4655" h="2699" extrusionOk="0">
                  <a:moveTo>
                    <a:pt x="3567" y="1"/>
                  </a:moveTo>
                  <a:cubicBezTo>
                    <a:pt x="3018" y="1"/>
                    <a:pt x="492" y="1886"/>
                    <a:pt x="19" y="2658"/>
                  </a:cubicBezTo>
                  <a:cubicBezTo>
                    <a:pt x="1" y="2686"/>
                    <a:pt x="5" y="2699"/>
                    <a:pt x="29" y="2699"/>
                  </a:cubicBezTo>
                  <a:cubicBezTo>
                    <a:pt x="371" y="2699"/>
                    <a:pt x="4655" y="48"/>
                    <a:pt x="3578" y="1"/>
                  </a:cubicBezTo>
                  <a:cubicBezTo>
                    <a:pt x="3574" y="1"/>
                    <a:pt x="3571" y="1"/>
                    <a:pt x="3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4535250" y="1709925"/>
              <a:ext cx="217425" cy="173575"/>
            </a:xfrm>
            <a:custGeom>
              <a:avLst/>
              <a:gdLst/>
              <a:ahLst/>
              <a:cxnLst/>
              <a:rect l="l" t="t" r="r" b="b"/>
              <a:pathLst>
                <a:path w="8697" h="6943" extrusionOk="0">
                  <a:moveTo>
                    <a:pt x="3634" y="1"/>
                  </a:moveTo>
                  <a:cubicBezTo>
                    <a:pt x="3409" y="1"/>
                    <a:pt x="3158" y="76"/>
                    <a:pt x="2882" y="226"/>
                  </a:cubicBezTo>
                  <a:cubicBezTo>
                    <a:pt x="2782" y="301"/>
                    <a:pt x="0" y="2306"/>
                    <a:pt x="201" y="2306"/>
                  </a:cubicBezTo>
                  <a:cubicBezTo>
                    <a:pt x="276" y="2306"/>
                    <a:pt x="1003" y="1905"/>
                    <a:pt x="2857" y="677"/>
                  </a:cubicBezTo>
                  <a:cubicBezTo>
                    <a:pt x="3158" y="477"/>
                    <a:pt x="3409" y="376"/>
                    <a:pt x="3659" y="376"/>
                  </a:cubicBezTo>
                  <a:cubicBezTo>
                    <a:pt x="3860" y="376"/>
                    <a:pt x="4060" y="452"/>
                    <a:pt x="4261" y="652"/>
                  </a:cubicBezTo>
                  <a:lnTo>
                    <a:pt x="4336" y="652"/>
                  </a:lnTo>
                  <a:cubicBezTo>
                    <a:pt x="4436" y="702"/>
                    <a:pt x="4486" y="777"/>
                    <a:pt x="4436" y="853"/>
                  </a:cubicBezTo>
                  <a:cubicBezTo>
                    <a:pt x="4687" y="1128"/>
                    <a:pt x="4938" y="1529"/>
                    <a:pt x="5238" y="2056"/>
                  </a:cubicBezTo>
                  <a:cubicBezTo>
                    <a:pt x="5314" y="2006"/>
                    <a:pt x="5389" y="2006"/>
                    <a:pt x="5439" y="2006"/>
                  </a:cubicBezTo>
                  <a:lnTo>
                    <a:pt x="5489" y="2006"/>
                  </a:lnTo>
                  <a:cubicBezTo>
                    <a:pt x="5740" y="2081"/>
                    <a:pt x="5689" y="2256"/>
                    <a:pt x="5464" y="2457"/>
                  </a:cubicBezTo>
                  <a:cubicBezTo>
                    <a:pt x="5689" y="2833"/>
                    <a:pt x="5915" y="3234"/>
                    <a:pt x="6166" y="3710"/>
                  </a:cubicBezTo>
                  <a:cubicBezTo>
                    <a:pt x="6216" y="3685"/>
                    <a:pt x="6266" y="3685"/>
                    <a:pt x="6291" y="3685"/>
                  </a:cubicBezTo>
                  <a:lnTo>
                    <a:pt x="6366" y="3685"/>
                  </a:lnTo>
                  <a:cubicBezTo>
                    <a:pt x="6717" y="3685"/>
                    <a:pt x="6667" y="3860"/>
                    <a:pt x="6416" y="4111"/>
                  </a:cubicBezTo>
                  <a:cubicBezTo>
                    <a:pt x="6592" y="4462"/>
                    <a:pt x="6817" y="4838"/>
                    <a:pt x="7043" y="5239"/>
                  </a:cubicBezTo>
                  <a:cubicBezTo>
                    <a:pt x="7344" y="5063"/>
                    <a:pt x="7569" y="4963"/>
                    <a:pt x="7694" y="4963"/>
                  </a:cubicBezTo>
                  <a:cubicBezTo>
                    <a:pt x="7720" y="4963"/>
                    <a:pt x="7745" y="4963"/>
                    <a:pt x="7745" y="4988"/>
                  </a:cubicBezTo>
                  <a:lnTo>
                    <a:pt x="7770" y="4988"/>
                  </a:lnTo>
                  <a:cubicBezTo>
                    <a:pt x="7319" y="4261"/>
                    <a:pt x="6867" y="3584"/>
                    <a:pt x="6867" y="3559"/>
                  </a:cubicBezTo>
                  <a:cubicBezTo>
                    <a:pt x="5790" y="1880"/>
                    <a:pt x="4862" y="1"/>
                    <a:pt x="3634" y="1"/>
                  </a:cubicBezTo>
                  <a:close/>
                  <a:moveTo>
                    <a:pt x="7895" y="5188"/>
                  </a:moveTo>
                  <a:cubicBezTo>
                    <a:pt x="7845" y="5314"/>
                    <a:pt x="7619" y="5514"/>
                    <a:pt x="7344" y="5740"/>
                  </a:cubicBezTo>
                  <a:cubicBezTo>
                    <a:pt x="7594" y="6141"/>
                    <a:pt x="7795" y="6617"/>
                    <a:pt x="8171" y="6943"/>
                  </a:cubicBezTo>
                  <a:cubicBezTo>
                    <a:pt x="8371" y="6818"/>
                    <a:pt x="8547" y="6717"/>
                    <a:pt x="8697" y="6667"/>
                  </a:cubicBezTo>
                  <a:cubicBezTo>
                    <a:pt x="8622" y="6442"/>
                    <a:pt x="8271" y="5815"/>
                    <a:pt x="7895" y="51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4569700" y="1758800"/>
              <a:ext cx="89625" cy="45125"/>
            </a:xfrm>
            <a:custGeom>
              <a:avLst/>
              <a:gdLst/>
              <a:ahLst/>
              <a:cxnLst/>
              <a:rect l="l" t="t" r="r" b="b"/>
              <a:pathLst>
                <a:path w="3585" h="1805" extrusionOk="0">
                  <a:moveTo>
                    <a:pt x="2632" y="0"/>
                  </a:moveTo>
                  <a:cubicBezTo>
                    <a:pt x="1479" y="51"/>
                    <a:pt x="1" y="1805"/>
                    <a:pt x="126" y="1805"/>
                  </a:cubicBezTo>
                  <a:cubicBezTo>
                    <a:pt x="151" y="1805"/>
                    <a:pt x="176" y="1805"/>
                    <a:pt x="201" y="1780"/>
                  </a:cubicBezTo>
                  <a:cubicBezTo>
                    <a:pt x="502" y="1554"/>
                    <a:pt x="3585" y="0"/>
                    <a:pt x="2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4599775" y="1804525"/>
              <a:ext cx="70825" cy="25725"/>
            </a:xfrm>
            <a:custGeom>
              <a:avLst/>
              <a:gdLst/>
              <a:ahLst/>
              <a:cxnLst/>
              <a:rect l="l" t="t" r="r" b="b"/>
              <a:pathLst>
                <a:path w="2833" h="1029" extrusionOk="0">
                  <a:moveTo>
                    <a:pt x="2106" y="1"/>
                  </a:moveTo>
                  <a:cubicBezTo>
                    <a:pt x="1555" y="26"/>
                    <a:pt x="1" y="1029"/>
                    <a:pt x="352" y="1029"/>
                  </a:cubicBezTo>
                  <a:cubicBezTo>
                    <a:pt x="427" y="1029"/>
                    <a:pt x="552" y="1003"/>
                    <a:pt x="778" y="903"/>
                  </a:cubicBezTo>
                  <a:cubicBezTo>
                    <a:pt x="978" y="828"/>
                    <a:pt x="2833" y="1"/>
                    <a:pt x="2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624850" y="1841500"/>
              <a:ext cx="57650" cy="28225"/>
            </a:xfrm>
            <a:custGeom>
              <a:avLst/>
              <a:gdLst/>
              <a:ahLst/>
              <a:cxnLst/>
              <a:rect l="l" t="t" r="r" b="b"/>
              <a:pathLst>
                <a:path w="2306" h="1129" extrusionOk="0">
                  <a:moveTo>
                    <a:pt x="1504" y="1"/>
                  </a:moveTo>
                  <a:cubicBezTo>
                    <a:pt x="1203" y="1"/>
                    <a:pt x="777" y="276"/>
                    <a:pt x="476" y="552"/>
                  </a:cubicBezTo>
                  <a:cubicBezTo>
                    <a:pt x="176" y="853"/>
                    <a:pt x="0" y="1129"/>
                    <a:pt x="201" y="1129"/>
                  </a:cubicBezTo>
                  <a:lnTo>
                    <a:pt x="226" y="1129"/>
                  </a:lnTo>
                  <a:cubicBezTo>
                    <a:pt x="526" y="1103"/>
                    <a:pt x="2306" y="201"/>
                    <a:pt x="1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4654300" y="1889750"/>
              <a:ext cx="51400" cy="27600"/>
            </a:xfrm>
            <a:custGeom>
              <a:avLst/>
              <a:gdLst/>
              <a:ahLst/>
              <a:cxnLst/>
              <a:rect l="l" t="t" r="r" b="b"/>
              <a:pathLst>
                <a:path w="2056" h="1104" extrusionOk="0">
                  <a:moveTo>
                    <a:pt x="1454" y="1"/>
                  </a:moveTo>
                  <a:cubicBezTo>
                    <a:pt x="978" y="1"/>
                    <a:pt x="602" y="276"/>
                    <a:pt x="351" y="552"/>
                  </a:cubicBezTo>
                  <a:cubicBezTo>
                    <a:pt x="100" y="828"/>
                    <a:pt x="0" y="1103"/>
                    <a:pt x="50" y="1103"/>
                  </a:cubicBezTo>
                  <a:cubicBezTo>
                    <a:pt x="50" y="1103"/>
                    <a:pt x="50" y="1103"/>
                    <a:pt x="75" y="1078"/>
                  </a:cubicBezTo>
                  <a:cubicBezTo>
                    <a:pt x="953" y="402"/>
                    <a:pt x="2055" y="26"/>
                    <a:pt x="1504" y="26"/>
                  </a:cubicBezTo>
                  <a:cubicBezTo>
                    <a:pt x="1479" y="1"/>
                    <a:pt x="1479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4685625" y="1912925"/>
              <a:ext cx="51400" cy="36375"/>
            </a:xfrm>
            <a:custGeom>
              <a:avLst/>
              <a:gdLst/>
              <a:ahLst/>
              <a:cxnLst/>
              <a:rect l="l" t="t" r="r" b="b"/>
              <a:pathLst>
                <a:path w="2056" h="1455" extrusionOk="0">
                  <a:moveTo>
                    <a:pt x="1880" y="1"/>
                  </a:moveTo>
                  <a:cubicBezTo>
                    <a:pt x="1855" y="1"/>
                    <a:pt x="1830" y="1"/>
                    <a:pt x="1830" y="26"/>
                  </a:cubicBezTo>
                  <a:cubicBezTo>
                    <a:pt x="1153" y="402"/>
                    <a:pt x="0" y="1454"/>
                    <a:pt x="176" y="1454"/>
                  </a:cubicBezTo>
                  <a:cubicBezTo>
                    <a:pt x="226" y="1454"/>
                    <a:pt x="301" y="1404"/>
                    <a:pt x="476" y="1304"/>
                  </a:cubicBezTo>
                  <a:cubicBezTo>
                    <a:pt x="2055" y="277"/>
                    <a:pt x="2005" y="1"/>
                    <a:pt x="1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931225" y="1760050"/>
              <a:ext cx="1485625" cy="2443650"/>
            </a:xfrm>
            <a:custGeom>
              <a:avLst/>
              <a:gdLst/>
              <a:ahLst/>
              <a:cxnLst/>
              <a:rect l="l" t="t" r="r" b="b"/>
              <a:pathLst>
                <a:path w="59425" h="97746" extrusionOk="0">
                  <a:moveTo>
                    <a:pt x="34813" y="49149"/>
                  </a:moveTo>
                  <a:cubicBezTo>
                    <a:pt x="36216" y="49149"/>
                    <a:pt x="37620" y="49349"/>
                    <a:pt x="38973" y="49775"/>
                  </a:cubicBezTo>
                  <a:cubicBezTo>
                    <a:pt x="42282" y="50778"/>
                    <a:pt x="45139" y="52933"/>
                    <a:pt x="47445" y="56091"/>
                  </a:cubicBezTo>
                  <a:cubicBezTo>
                    <a:pt x="49575" y="62031"/>
                    <a:pt x="50803" y="67745"/>
                    <a:pt x="50602" y="72783"/>
                  </a:cubicBezTo>
                  <a:cubicBezTo>
                    <a:pt x="50226" y="82006"/>
                    <a:pt x="41705" y="88823"/>
                    <a:pt x="34011" y="89851"/>
                  </a:cubicBezTo>
                  <a:cubicBezTo>
                    <a:pt x="33263" y="89951"/>
                    <a:pt x="32532" y="90001"/>
                    <a:pt x="31820" y="90001"/>
                  </a:cubicBezTo>
                  <a:cubicBezTo>
                    <a:pt x="25450" y="90001"/>
                    <a:pt x="20596" y="86007"/>
                    <a:pt x="18296" y="78748"/>
                  </a:cubicBezTo>
                  <a:cubicBezTo>
                    <a:pt x="15314" y="69399"/>
                    <a:pt x="17043" y="60302"/>
                    <a:pt x="22883" y="54387"/>
                  </a:cubicBezTo>
                  <a:cubicBezTo>
                    <a:pt x="26241" y="51003"/>
                    <a:pt x="30577" y="49149"/>
                    <a:pt x="34813" y="49149"/>
                  </a:cubicBezTo>
                  <a:close/>
                  <a:moveTo>
                    <a:pt x="19525" y="1"/>
                  </a:moveTo>
                  <a:lnTo>
                    <a:pt x="15139" y="2732"/>
                  </a:lnTo>
                  <a:cubicBezTo>
                    <a:pt x="15690" y="3610"/>
                    <a:pt x="16818" y="5138"/>
                    <a:pt x="18522" y="7469"/>
                  </a:cubicBezTo>
                  <a:cubicBezTo>
                    <a:pt x="24111" y="14988"/>
                    <a:pt x="35439" y="30276"/>
                    <a:pt x="43033" y="45790"/>
                  </a:cubicBezTo>
                  <a:cubicBezTo>
                    <a:pt x="42106" y="45364"/>
                    <a:pt x="41279" y="45038"/>
                    <a:pt x="40502" y="44813"/>
                  </a:cubicBezTo>
                  <a:cubicBezTo>
                    <a:pt x="38645" y="44245"/>
                    <a:pt x="36732" y="43968"/>
                    <a:pt x="34814" y="43968"/>
                  </a:cubicBezTo>
                  <a:cubicBezTo>
                    <a:pt x="29200" y="43968"/>
                    <a:pt x="23552" y="46344"/>
                    <a:pt x="19199" y="50753"/>
                  </a:cubicBezTo>
                  <a:cubicBezTo>
                    <a:pt x="11981" y="58046"/>
                    <a:pt x="9775" y="69099"/>
                    <a:pt x="13359" y="80327"/>
                  </a:cubicBezTo>
                  <a:cubicBezTo>
                    <a:pt x="13936" y="82206"/>
                    <a:pt x="14687" y="83911"/>
                    <a:pt x="15565" y="85465"/>
                  </a:cubicBezTo>
                  <a:cubicBezTo>
                    <a:pt x="11154" y="80527"/>
                    <a:pt x="7118" y="72257"/>
                    <a:pt x="5139" y="58497"/>
                  </a:cubicBezTo>
                  <a:lnTo>
                    <a:pt x="1" y="59224"/>
                  </a:lnTo>
                  <a:cubicBezTo>
                    <a:pt x="3585" y="84161"/>
                    <a:pt x="13936" y="93084"/>
                    <a:pt x="21981" y="96166"/>
                  </a:cubicBezTo>
                  <a:cubicBezTo>
                    <a:pt x="24738" y="97244"/>
                    <a:pt x="27645" y="97745"/>
                    <a:pt x="30602" y="97745"/>
                  </a:cubicBezTo>
                  <a:cubicBezTo>
                    <a:pt x="36943" y="97745"/>
                    <a:pt x="43409" y="95390"/>
                    <a:pt x="48798" y="90903"/>
                  </a:cubicBezTo>
                  <a:cubicBezTo>
                    <a:pt x="55891" y="85014"/>
                    <a:pt x="59425" y="76643"/>
                    <a:pt x="58021" y="69074"/>
                  </a:cubicBezTo>
                  <a:cubicBezTo>
                    <a:pt x="56718" y="62131"/>
                    <a:pt x="54487" y="57119"/>
                    <a:pt x="51956" y="53510"/>
                  </a:cubicBezTo>
                  <a:cubicBezTo>
                    <a:pt x="44813" y="34236"/>
                    <a:pt x="29550" y="13635"/>
                    <a:pt x="22682" y="4387"/>
                  </a:cubicBezTo>
                  <a:cubicBezTo>
                    <a:pt x="21179" y="2331"/>
                    <a:pt x="19976" y="702"/>
                    <a:pt x="19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3568450" y="1810800"/>
              <a:ext cx="2050775" cy="2396650"/>
            </a:xfrm>
            <a:custGeom>
              <a:avLst/>
              <a:gdLst/>
              <a:ahLst/>
              <a:cxnLst/>
              <a:rect l="l" t="t" r="r" b="b"/>
              <a:pathLst>
                <a:path w="82031" h="95866" extrusionOk="0">
                  <a:moveTo>
                    <a:pt x="51039" y="53871"/>
                  </a:moveTo>
                  <a:cubicBezTo>
                    <a:pt x="52630" y="53871"/>
                    <a:pt x="54198" y="54088"/>
                    <a:pt x="55690" y="54537"/>
                  </a:cubicBezTo>
                  <a:cubicBezTo>
                    <a:pt x="59976" y="55815"/>
                    <a:pt x="65464" y="59525"/>
                    <a:pt x="67444" y="69851"/>
                  </a:cubicBezTo>
                  <a:cubicBezTo>
                    <a:pt x="69023" y="78171"/>
                    <a:pt x="62657" y="82432"/>
                    <a:pt x="58722" y="84237"/>
                  </a:cubicBezTo>
                  <a:cubicBezTo>
                    <a:pt x="54768" y="86031"/>
                    <a:pt x="49904" y="86954"/>
                    <a:pt x="44722" y="86954"/>
                  </a:cubicBezTo>
                  <a:cubicBezTo>
                    <a:pt x="42450" y="86954"/>
                    <a:pt x="40116" y="86776"/>
                    <a:pt x="37770" y="86417"/>
                  </a:cubicBezTo>
                  <a:cubicBezTo>
                    <a:pt x="35665" y="84537"/>
                    <a:pt x="33910" y="81981"/>
                    <a:pt x="32782" y="78547"/>
                  </a:cubicBezTo>
                  <a:cubicBezTo>
                    <a:pt x="29700" y="69199"/>
                    <a:pt x="34011" y="62908"/>
                    <a:pt x="36868" y="60001"/>
                  </a:cubicBezTo>
                  <a:cubicBezTo>
                    <a:pt x="40682" y="56072"/>
                    <a:pt x="45976" y="53871"/>
                    <a:pt x="51039" y="53871"/>
                  </a:cubicBezTo>
                  <a:close/>
                  <a:moveTo>
                    <a:pt x="72582" y="1"/>
                  </a:moveTo>
                  <a:lnTo>
                    <a:pt x="67620" y="1454"/>
                  </a:lnTo>
                  <a:cubicBezTo>
                    <a:pt x="71329" y="14036"/>
                    <a:pt x="76793" y="42006"/>
                    <a:pt x="73835" y="67044"/>
                  </a:cubicBezTo>
                  <a:cubicBezTo>
                    <a:pt x="73610" y="68748"/>
                    <a:pt x="73284" y="70402"/>
                    <a:pt x="72858" y="71931"/>
                  </a:cubicBezTo>
                  <a:cubicBezTo>
                    <a:pt x="72833" y="70928"/>
                    <a:pt x="72707" y="69926"/>
                    <a:pt x="72532" y="68898"/>
                  </a:cubicBezTo>
                  <a:cubicBezTo>
                    <a:pt x="70602" y="58848"/>
                    <a:pt x="65164" y="51981"/>
                    <a:pt x="57194" y="49575"/>
                  </a:cubicBezTo>
                  <a:cubicBezTo>
                    <a:pt x="55236" y="48983"/>
                    <a:pt x="53182" y="48697"/>
                    <a:pt x="51103" y="48697"/>
                  </a:cubicBezTo>
                  <a:cubicBezTo>
                    <a:pt x="44639" y="48697"/>
                    <a:pt x="37937" y="51461"/>
                    <a:pt x="33158" y="56392"/>
                  </a:cubicBezTo>
                  <a:cubicBezTo>
                    <a:pt x="26918" y="62758"/>
                    <a:pt x="24988" y="71430"/>
                    <a:pt x="27870" y="80176"/>
                  </a:cubicBezTo>
                  <a:cubicBezTo>
                    <a:pt x="28371" y="81705"/>
                    <a:pt x="28998" y="83159"/>
                    <a:pt x="29750" y="84512"/>
                  </a:cubicBezTo>
                  <a:cubicBezTo>
                    <a:pt x="22206" y="82081"/>
                    <a:pt x="12406" y="76994"/>
                    <a:pt x="4060" y="66467"/>
                  </a:cubicBezTo>
                  <a:lnTo>
                    <a:pt x="0" y="69675"/>
                  </a:lnTo>
                  <a:cubicBezTo>
                    <a:pt x="10276" y="82658"/>
                    <a:pt x="22607" y="88071"/>
                    <a:pt x="31153" y="90327"/>
                  </a:cubicBezTo>
                  <a:cubicBezTo>
                    <a:pt x="32607" y="90728"/>
                    <a:pt x="34061" y="91054"/>
                    <a:pt x="35489" y="91304"/>
                  </a:cubicBezTo>
                  <a:cubicBezTo>
                    <a:pt x="36166" y="91806"/>
                    <a:pt x="36843" y="92282"/>
                    <a:pt x="37569" y="92708"/>
                  </a:cubicBezTo>
                  <a:cubicBezTo>
                    <a:pt x="41053" y="94788"/>
                    <a:pt x="45088" y="95866"/>
                    <a:pt x="49349" y="95866"/>
                  </a:cubicBezTo>
                  <a:cubicBezTo>
                    <a:pt x="50226" y="95866"/>
                    <a:pt x="51103" y="95816"/>
                    <a:pt x="52006" y="95740"/>
                  </a:cubicBezTo>
                  <a:cubicBezTo>
                    <a:pt x="63509" y="94588"/>
                    <a:pt x="76868" y="85289"/>
                    <a:pt x="78973" y="67645"/>
                  </a:cubicBezTo>
                  <a:cubicBezTo>
                    <a:pt x="82031" y="41780"/>
                    <a:pt x="76392" y="12958"/>
                    <a:pt x="72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3638000" y="820750"/>
              <a:ext cx="263800" cy="268975"/>
            </a:xfrm>
            <a:custGeom>
              <a:avLst/>
              <a:gdLst/>
              <a:ahLst/>
              <a:cxnLst/>
              <a:rect l="l" t="t" r="r" b="b"/>
              <a:pathLst>
                <a:path w="10552" h="10759" extrusionOk="0">
                  <a:moveTo>
                    <a:pt x="4811" y="0"/>
                  </a:moveTo>
                  <a:cubicBezTo>
                    <a:pt x="4445" y="0"/>
                    <a:pt x="4078" y="107"/>
                    <a:pt x="3760" y="329"/>
                  </a:cubicBezTo>
                  <a:lnTo>
                    <a:pt x="1028" y="2259"/>
                  </a:lnTo>
                  <a:cubicBezTo>
                    <a:pt x="201" y="2861"/>
                    <a:pt x="0" y="4013"/>
                    <a:pt x="602" y="4841"/>
                  </a:cubicBezTo>
                  <a:lnTo>
                    <a:pt x="4236" y="9978"/>
                  </a:lnTo>
                  <a:cubicBezTo>
                    <a:pt x="4590" y="10487"/>
                    <a:pt x="5162" y="10758"/>
                    <a:pt x="5748" y="10758"/>
                  </a:cubicBezTo>
                  <a:cubicBezTo>
                    <a:pt x="6116" y="10758"/>
                    <a:pt x="6489" y="10652"/>
                    <a:pt x="6817" y="10430"/>
                  </a:cubicBezTo>
                  <a:lnTo>
                    <a:pt x="9524" y="8500"/>
                  </a:lnTo>
                  <a:cubicBezTo>
                    <a:pt x="10351" y="7898"/>
                    <a:pt x="10552" y="6745"/>
                    <a:pt x="9975" y="5918"/>
                  </a:cubicBezTo>
                  <a:lnTo>
                    <a:pt x="6341" y="780"/>
                  </a:lnTo>
                  <a:cubicBezTo>
                    <a:pt x="5971" y="272"/>
                    <a:pt x="5393" y="0"/>
                    <a:pt x="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204425" y="1621325"/>
              <a:ext cx="263800" cy="269000"/>
            </a:xfrm>
            <a:custGeom>
              <a:avLst/>
              <a:gdLst/>
              <a:ahLst/>
              <a:cxnLst/>
              <a:rect l="l" t="t" r="r" b="b"/>
              <a:pathLst>
                <a:path w="10552" h="10760" extrusionOk="0">
                  <a:moveTo>
                    <a:pt x="4825" y="1"/>
                  </a:moveTo>
                  <a:cubicBezTo>
                    <a:pt x="4456" y="1"/>
                    <a:pt x="4083" y="111"/>
                    <a:pt x="3759" y="336"/>
                  </a:cubicBezTo>
                  <a:lnTo>
                    <a:pt x="1028" y="2266"/>
                  </a:lnTo>
                  <a:cubicBezTo>
                    <a:pt x="201" y="2843"/>
                    <a:pt x="0" y="3996"/>
                    <a:pt x="576" y="4848"/>
                  </a:cubicBezTo>
                  <a:lnTo>
                    <a:pt x="4211" y="9986"/>
                  </a:lnTo>
                  <a:cubicBezTo>
                    <a:pt x="4576" y="10489"/>
                    <a:pt x="5146" y="10760"/>
                    <a:pt x="5723" y="10760"/>
                  </a:cubicBezTo>
                  <a:cubicBezTo>
                    <a:pt x="6094" y="10760"/>
                    <a:pt x="6468" y="10647"/>
                    <a:pt x="6792" y="10412"/>
                  </a:cubicBezTo>
                  <a:lnTo>
                    <a:pt x="9524" y="8482"/>
                  </a:lnTo>
                  <a:cubicBezTo>
                    <a:pt x="10351" y="7905"/>
                    <a:pt x="10551" y="6753"/>
                    <a:pt x="9950" y="5925"/>
                  </a:cubicBezTo>
                  <a:lnTo>
                    <a:pt x="6316" y="788"/>
                  </a:lnTo>
                  <a:cubicBezTo>
                    <a:pt x="5965" y="269"/>
                    <a:pt x="5400" y="1"/>
                    <a:pt x="4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3615450" y="910775"/>
              <a:ext cx="869075" cy="891825"/>
            </a:xfrm>
            <a:custGeom>
              <a:avLst/>
              <a:gdLst/>
              <a:ahLst/>
              <a:cxnLst/>
              <a:rect l="l" t="t" r="r" b="b"/>
              <a:pathLst>
                <a:path w="34763" h="35673" extrusionOk="0">
                  <a:moveTo>
                    <a:pt x="11763" y="1"/>
                  </a:moveTo>
                  <a:cubicBezTo>
                    <a:pt x="9639" y="1"/>
                    <a:pt x="7660" y="560"/>
                    <a:pt x="5990" y="1741"/>
                  </a:cubicBezTo>
                  <a:cubicBezTo>
                    <a:pt x="0" y="5976"/>
                    <a:pt x="251" y="16628"/>
                    <a:pt x="6541" y="25500"/>
                  </a:cubicBezTo>
                  <a:cubicBezTo>
                    <a:pt x="11077" y="31915"/>
                    <a:pt x="17515" y="35673"/>
                    <a:pt x="23000" y="35673"/>
                  </a:cubicBezTo>
                  <a:cubicBezTo>
                    <a:pt x="25122" y="35673"/>
                    <a:pt x="27101" y="35110"/>
                    <a:pt x="28772" y="33921"/>
                  </a:cubicBezTo>
                  <a:cubicBezTo>
                    <a:pt x="34762" y="29686"/>
                    <a:pt x="34511" y="19059"/>
                    <a:pt x="28246" y="10162"/>
                  </a:cubicBezTo>
                  <a:cubicBezTo>
                    <a:pt x="23709" y="3745"/>
                    <a:pt x="17255" y="1"/>
                    <a:pt x="1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3927475" y="973075"/>
              <a:ext cx="557050" cy="829475"/>
            </a:xfrm>
            <a:custGeom>
              <a:avLst/>
              <a:gdLst/>
              <a:ahLst/>
              <a:cxnLst/>
              <a:rect l="l" t="t" r="r" b="b"/>
              <a:pathLst>
                <a:path w="22282" h="33179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9750" y="1630"/>
                    <a:pt x="11780" y="3710"/>
                    <a:pt x="13534" y="6191"/>
                  </a:cubicBezTo>
                  <a:cubicBezTo>
                    <a:pt x="19825" y="15088"/>
                    <a:pt x="20051" y="25715"/>
                    <a:pt x="14061" y="29951"/>
                  </a:cubicBezTo>
                  <a:cubicBezTo>
                    <a:pt x="12386" y="31134"/>
                    <a:pt x="10403" y="31696"/>
                    <a:pt x="8278" y="31696"/>
                  </a:cubicBezTo>
                  <a:cubicBezTo>
                    <a:pt x="5632" y="31696"/>
                    <a:pt x="2766" y="30825"/>
                    <a:pt x="0" y="29199"/>
                  </a:cubicBezTo>
                  <a:lnTo>
                    <a:pt x="0" y="29199"/>
                  </a:lnTo>
                  <a:cubicBezTo>
                    <a:pt x="3434" y="31770"/>
                    <a:pt x="7171" y="33178"/>
                    <a:pt x="10542" y="33178"/>
                  </a:cubicBezTo>
                  <a:cubicBezTo>
                    <a:pt x="12657" y="33178"/>
                    <a:pt x="14629" y="32624"/>
                    <a:pt x="16291" y="31454"/>
                  </a:cubicBezTo>
                  <a:cubicBezTo>
                    <a:pt x="22281" y="27194"/>
                    <a:pt x="22030" y="16567"/>
                    <a:pt x="15740" y="7670"/>
                  </a:cubicBezTo>
                  <a:cubicBezTo>
                    <a:pt x="13409" y="4362"/>
                    <a:pt x="10552" y="1755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3641125" y="963050"/>
              <a:ext cx="524475" cy="767575"/>
            </a:xfrm>
            <a:custGeom>
              <a:avLst/>
              <a:gdLst/>
              <a:ahLst/>
              <a:cxnLst/>
              <a:rect l="l" t="t" r="r" b="b"/>
              <a:pathLst>
                <a:path w="20979" h="30703" extrusionOk="0">
                  <a:moveTo>
                    <a:pt x="6442" y="1"/>
                  </a:moveTo>
                  <a:cubicBezTo>
                    <a:pt x="4838" y="1"/>
                    <a:pt x="2356" y="1479"/>
                    <a:pt x="1529" y="5991"/>
                  </a:cubicBezTo>
                  <a:cubicBezTo>
                    <a:pt x="1" y="14562"/>
                    <a:pt x="8071" y="30703"/>
                    <a:pt x="19550" y="30703"/>
                  </a:cubicBezTo>
                  <a:cubicBezTo>
                    <a:pt x="20001" y="30703"/>
                    <a:pt x="20452" y="30678"/>
                    <a:pt x="20903" y="30627"/>
                  </a:cubicBezTo>
                  <a:cubicBezTo>
                    <a:pt x="20953" y="30627"/>
                    <a:pt x="20978" y="30552"/>
                    <a:pt x="20903" y="30552"/>
                  </a:cubicBezTo>
                  <a:cubicBezTo>
                    <a:pt x="10602" y="28171"/>
                    <a:pt x="4136" y="15489"/>
                    <a:pt x="4412" y="8121"/>
                  </a:cubicBezTo>
                  <a:cubicBezTo>
                    <a:pt x="4587" y="4136"/>
                    <a:pt x="6617" y="3284"/>
                    <a:pt x="7695" y="1605"/>
                  </a:cubicBezTo>
                  <a:cubicBezTo>
                    <a:pt x="8271" y="702"/>
                    <a:pt x="7570" y="1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3656800" y="845875"/>
              <a:ext cx="105900" cy="132875"/>
            </a:xfrm>
            <a:custGeom>
              <a:avLst/>
              <a:gdLst/>
              <a:ahLst/>
              <a:cxnLst/>
              <a:rect l="l" t="t" r="r" b="b"/>
              <a:pathLst>
                <a:path w="4236" h="5315" extrusionOk="0">
                  <a:moveTo>
                    <a:pt x="3609" y="1"/>
                  </a:moveTo>
                  <a:cubicBezTo>
                    <a:pt x="2732" y="151"/>
                    <a:pt x="501" y="1655"/>
                    <a:pt x="301" y="2282"/>
                  </a:cubicBezTo>
                  <a:cubicBezTo>
                    <a:pt x="0" y="3309"/>
                    <a:pt x="1704" y="5314"/>
                    <a:pt x="2030" y="5314"/>
                  </a:cubicBezTo>
                  <a:cubicBezTo>
                    <a:pt x="2055" y="5314"/>
                    <a:pt x="2080" y="5289"/>
                    <a:pt x="2080" y="5214"/>
                  </a:cubicBezTo>
                  <a:cubicBezTo>
                    <a:pt x="1780" y="3409"/>
                    <a:pt x="902" y="2958"/>
                    <a:pt x="1679" y="2257"/>
                  </a:cubicBezTo>
                  <a:cubicBezTo>
                    <a:pt x="2431" y="1580"/>
                    <a:pt x="3434" y="1455"/>
                    <a:pt x="4035" y="552"/>
                  </a:cubicBezTo>
                  <a:cubicBezTo>
                    <a:pt x="4236" y="277"/>
                    <a:pt x="3960" y="1"/>
                    <a:pt x="3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5079725" y="1468700"/>
              <a:ext cx="456800" cy="386625"/>
            </a:xfrm>
            <a:custGeom>
              <a:avLst/>
              <a:gdLst/>
              <a:ahLst/>
              <a:cxnLst/>
              <a:rect l="l" t="t" r="r" b="b"/>
              <a:pathLst>
                <a:path w="18272" h="15465" extrusionOk="0">
                  <a:moveTo>
                    <a:pt x="11655" y="0"/>
                  </a:moveTo>
                  <a:lnTo>
                    <a:pt x="552" y="2908"/>
                  </a:lnTo>
                  <a:lnTo>
                    <a:pt x="1" y="15464"/>
                  </a:lnTo>
                  <a:lnTo>
                    <a:pt x="18272" y="10727"/>
                  </a:lnTo>
                  <a:lnTo>
                    <a:pt x="11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5038375" y="1647050"/>
              <a:ext cx="574600" cy="432375"/>
            </a:xfrm>
            <a:custGeom>
              <a:avLst/>
              <a:gdLst/>
              <a:ahLst/>
              <a:cxnLst/>
              <a:rect l="l" t="t" r="r" b="b"/>
              <a:pathLst>
                <a:path w="22984" h="17295" extrusionOk="0">
                  <a:moveTo>
                    <a:pt x="18508" y="1"/>
                  </a:moveTo>
                  <a:cubicBezTo>
                    <a:pt x="18355" y="1"/>
                    <a:pt x="18200" y="20"/>
                    <a:pt x="18046" y="59"/>
                  </a:cubicBezTo>
                  <a:lnTo>
                    <a:pt x="1580" y="4345"/>
                  </a:lnTo>
                  <a:cubicBezTo>
                    <a:pt x="577" y="4596"/>
                    <a:pt x="1" y="5623"/>
                    <a:pt x="251" y="6601"/>
                  </a:cubicBezTo>
                  <a:lnTo>
                    <a:pt x="2682" y="15924"/>
                  </a:lnTo>
                  <a:cubicBezTo>
                    <a:pt x="2892" y="16740"/>
                    <a:pt x="3625" y="17294"/>
                    <a:pt x="4445" y="17294"/>
                  </a:cubicBezTo>
                  <a:cubicBezTo>
                    <a:pt x="4607" y="17294"/>
                    <a:pt x="4773" y="17273"/>
                    <a:pt x="4938" y="17227"/>
                  </a:cubicBezTo>
                  <a:lnTo>
                    <a:pt x="21404" y="12942"/>
                  </a:lnTo>
                  <a:cubicBezTo>
                    <a:pt x="22382" y="12691"/>
                    <a:pt x="22983" y="11663"/>
                    <a:pt x="22733" y="10686"/>
                  </a:cubicBezTo>
                  <a:lnTo>
                    <a:pt x="20301" y="1388"/>
                  </a:lnTo>
                  <a:cubicBezTo>
                    <a:pt x="20090" y="543"/>
                    <a:pt x="19328" y="1"/>
                    <a:pt x="18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712550" y="834000"/>
              <a:ext cx="901050" cy="814150"/>
            </a:xfrm>
            <a:custGeom>
              <a:avLst/>
              <a:gdLst/>
              <a:ahLst/>
              <a:cxnLst/>
              <a:rect l="l" t="t" r="r" b="b"/>
              <a:pathLst>
                <a:path w="36042" h="32566" extrusionOk="0">
                  <a:moveTo>
                    <a:pt x="18020" y="0"/>
                  </a:moveTo>
                  <a:cubicBezTo>
                    <a:pt x="16664" y="0"/>
                    <a:pt x="15286" y="170"/>
                    <a:pt x="13911" y="526"/>
                  </a:cubicBezTo>
                  <a:cubicBezTo>
                    <a:pt x="5214" y="2807"/>
                    <a:pt x="1" y="11679"/>
                    <a:pt x="2282" y="20401"/>
                  </a:cubicBezTo>
                  <a:cubicBezTo>
                    <a:pt x="4179" y="27715"/>
                    <a:pt x="10774" y="32566"/>
                    <a:pt x="17997" y="32566"/>
                  </a:cubicBezTo>
                  <a:cubicBezTo>
                    <a:pt x="19362" y="32566"/>
                    <a:pt x="20749" y="32392"/>
                    <a:pt x="22131" y="32030"/>
                  </a:cubicBezTo>
                  <a:cubicBezTo>
                    <a:pt x="30828" y="29774"/>
                    <a:pt x="36041" y="20877"/>
                    <a:pt x="33786" y="12180"/>
                  </a:cubicBezTo>
                  <a:cubicBezTo>
                    <a:pt x="31864" y="4854"/>
                    <a:pt x="25266" y="0"/>
                    <a:pt x="18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786500" y="900500"/>
              <a:ext cx="753775" cy="681275"/>
            </a:xfrm>
            <a:custGeom>
              <a:avLst/>
              <a:gdLst/>
              <a:ahLst/>
              <a:cxnLst/>
              <a:rect l="l" t="t" r="r" b="b"/>
              <a:pathLst>
                <a:path w="30151" h="27251" extrusionOk="0">
                  <a:moveTo>
                    <a:pt x="15090" y="1"/>
                  </a:moveTo>
                  <a:cubicBezTo>
                    <a:pt x="13948" y="1"/>
                    <a:pt x="12787" y="145"/>
                    <a:pt x="11630" y="448"/>
                  </a:cubicBezTo>
                  <a:cubicBezTo>
                    <a:pt x="4361" y="2327"/>
                    <a:pt x="0" y="9771"/>
                    <a:pt x="1880" y="17064"/>
                  </a:cubicBezTo>
                  <a:cubicBezTo>
                    <a:pt x="3485" y="23190"/>
                    <a:pt x="9025" y="27250"/>
                    <a:pt x="15078" y="27250"/>
                  </a:cubicBezTo>
                  <a:cubicBezTo>
                    <a:pt x="16207" y="27250"/>
                    <a:pt x="17354" y="27109"/>
                    <a:pt x="18497" y="26814"/>
                  </a:cubicBezTo>
                  <a:cubicBezTo>
                    <a:pt x="25790" y="24909"/>
                    <a:pt x="30151" y="17465"/>
                    <a:pt x="28246" y="10197"/>
                  </a:cubicBezTo>
                  <a:cubicBezTo>
                    <a:pt x="26665" y="4061"/>
                    <a:pt x="21145" y="1"/>
                    <a:pt x="15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900525" y="978100"/>
              <a:ext cx="639750" cy="603825"/>
            </a:xfrm>
            <a:custGeom>
              <a:avLst/>
              <a:gdLst/>
              <a:ahLst/>
              <a:cxnLst/>
              <a:rect l="l" t="t" r="r" b="b"/>
              <a:pathLst>
                <a:path w="25590" h="24153" extrusionOk="0">
                  <a:moveTo>
                    <a:pt x="19174" y="0"/>
                  </a:moveTo>
                  <a:cubicBezTo>
                    <a:pt x="20402" y="1479"/>
                    <a:pt x="21329" y="3258"/>
                    <a:pt x="21856" y="5238"/>
                  </a:cubicBezTo>
                  <a:cubicBezTo>
                    <a:pt x="23735" y="12506"/>
                    <a:pt x="19374" y="19950"/>
                    <a:pt x="12106" y="21855"/>
                  </a:cubicBezTo>
                  <a:cubicBezTo>
                    <a:pt x="10955" y="22149"/>
                    <a:pt x="9802" y="22290"/>
                    <a:pt x="8669" y="22290"/>
                  </a:cubicBezTo>
                  <a:cubicBezTo>
                    <a:pt x="5460" y="22290"/>
                    <a:pt x="2409" y="21162"/>
                    <a:pt x="1" y="19198"/>
                  </a:cubicBezTo>
                  <a:lnTo>
                    <a:pt x="1" y="19198"/>
                  </a:lnTo>
                  <a:cubicBezTo>
                    <a:pt x="2550" y="22297"/>
                    <a:pt x="6405" y="24153"/>
                    <a:pt x="10494" y="24153"/>
                  </a:cubicBezTo>
                  <a:cubicBezTo>
                    <a:pt x="11631" y="24153"/>
                    <a:pt x="12786" y="24009"/>
                    <a:pt x="13936" y="23710"/>
                  </a:cubicBezTo>
                  <a:cubicBezTo>
                    <a:pt x="21229" y="21805"/>
                    <a:pt x="25590" y="14361"/>
                    <a:pt x="23685" y="7093"/>
                  </a:cubicBezTo>
                  <a:cubicBezTo>
                    <a:pt x="22933" y="4186"/>
                    <a:pt x="21304" y="1755"/>
                    <a:pt x="19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836000" y="943625"/>
              <a:ext cx="322075" cy="508175"/>
            </a:xfrm>
            <a:custGeom>
              <a:avLst/>
              <a:gdLst/>
              <a:ahLst/>
              <a:cxnLst/>
              <a:rect l="l" t="t" r="r" b="b"/>
              <a:pathLst>
                <a:path w="12883" h="20327" extrusionOk="0">
                  <a:moveTo>
                    <a:pt x="12782" y="1"/>
                  </a:moveTo>
                  <a:cubicBezTo>
                    <a:pt x="9750" y="76"/>
                    <a:pt x="6717" y="1329"/>
                    <a:pt x="4462" y="3710"/>
                  </a:cubicBezTo>
                  <a:cubicBezTo>
                    <a:pt x="0" y="8422"/>
                    <a:pt x="126" y="15765"/>
                    <a:pt x="4687" y="20327"/>
                  </a:cubicBezTo>
                  <a:lnTo>
                    <a:pt x="5188" y="19800"/>
                  </a:lnTo>
                  <a:cubicBezTo>
                    <a:pt x="1279" y="15916"/>
                    <a:pt x="1178" y="9600"/>
                    <a:pt x="4988" y="5590"/>
                  </a:cubicBezTo>
                  <a:cubicBezTo>
                    <a:pt x="7005" y="3454"/>
                    <a:pt x="9696" y="2397"/>
                    <a:pt x="12423" y="2397"/>
                  </a:cubicBezTo>
                  <a:cubicBezTo>
                    <a:pt x="12576" y="2397"/>
                    <a:pt x="12729" y="2400"/>
                    <a:pt x="12883" y="2407"/>
                  </a:cubicBezTo>
                  <a:lnTo>
                    <a:pt x="127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5155550" y="943550"/>
              <a:ext cx="211175" cy="129800"/>
            </a:xfrm>
            <a:custGeom>
              <a:avLst/>
              <a:gdLst/>
              <a:ahLst/>
              <a:cxnLst/>
              <a:rect l="l" t="t" r="r" b="b"/>
              <a:pathLst>
                <a:path w="8447" h="5192" extrusionOk="0">
                  <a:moveTo>
                    <a:pt x="297" y="0"/>
                  </a:moveTo>
                  <a:cubicBezTo>
                    <a:pt x="198" y="0"/>
                    <a:pt x="99" y="1"/>
                    <a:pt x="0" y="4"/>
                  </a:cubicBezTo>
                  <a:lnTo>
                    <a:pt x="101" y="2410"/>
                  </a:lnTo>
                  <a:cubicBezTo>
                    <a:pt x="2431" y="2535"/>
                    <a:pt x="4737" y="3462"/>
                    <a:pt x="6592" y="5192"/>
                  </a:cubicBezTo>
                  <a:lnTo>
                    <a:pt x="8447" y="3237"/>
                  </a:lnTo>
                  <a:cubicBezTo>
                    <a:pt x="6167" y="1079"/>
                    <a:pt x="3232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5154925" y="1016300"/>
              <a:ext cx="73325" cy="349025"/>
            </a:xfrm>
            <a:custGeom>
              <a:avLst/>
              <a:gdLst/>
              <a:ahLst/>
              <a:cxnLst/>
              <a:rect l="l" t="t" r="r" b="b"/>
              <a:pathLst>
                <a:path w="2933" h="13961" extrusionOk="0">
                  <a:moveTo>
                    <a:pt x="2757" y="1"/>
                  </a:moveTo>
                  <a:lnTo>
                    <a:pt x="1329" y="7119"/>
                  </a:lnTo>
                  <a:lnTo>
                    <a:pt x="1329" y="7294"/>
                  </a:lnTo>
                  <a:cubicBezTo>
                    <a:pt x="1529" y="7420"/>
                    <a:pt x="1705" y="7595"/>
                    <a:pt x="1830" y="7770"/>
                  </a:cubicBezTo>
                  <a:lnTo>
                    <a:pt x="2005" y="7770"/>
                  </a:lnTo>
                  <a:cubicBezTo>
                    <a:pt x="2306" y="7796"/>
                    <a:pt x="2557" y="7896"/>
                    <a:pt x="2807" y="8046"/>
                  </a:cubicBezTo>
                  <a:lnTo>
                    <a:pt x="2933" y="51"/>
                  </a:lnTo>
                  <a:cubicBezTo>
                    <a:pt x="2883" y="26"/>
                    <a:pt x="2807" y="1"/>
                    <a:pt x="2757" y="1"/>
                  </a:cubicBezTo>
                  <a:close/>
                  <a:moveTo>
                    <a:pt x="2757" y="11354"/>
                  </a:moveTo>
                  <a:lnTo>
                    <a:pt x="2757" y="11354"/>
                  </a:lnTo>
                  <a:cubicBezTo>
                    <a:pt x="2482" y="11505"/>
                    <a:pt x="2156" y="11605"/>
                    <a:pt x="1805" y="11605"/>
                  </a:cubicBezTo>
                  <a:lnTo>
                    <a:pt x="1604" y="11605"/>
                  </a:lnTo>
                  <a:cubicBezTo>
                    <a:pt x="1479" y="11580"/>
                    <a:pt x="1354" y="11555"/>
                    <a:pt x="1253" y="11530"/>
                  </a:cubicBezTo>
                  <a:lnTo>
                    <a:pt x="1228" y="13209"/>
                  </a:lnTo>
                  <a:lnTo>
                    <a:pt x="126" y="13109"/>
                  </a:lnTo>
                  <a:lnTo>
                    <a:pt x="0" y="13660"/>
                  </a:lnTo>
                  <a:lnTo>
                    <a:pt x="2707" y="13961"/>
                  </a:lnTo>
                  <a:lnTo>
                    <a:pt x="2757" y="113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5223850" y="995000"/>
              <a:ext cx="4400" cy="22600"/>
            </a:xfrm>
            <a:custGeom>
              <a:avLst/>
              <a:gdLst/>
              <a:ahLst/>
              <a:cxnLst/>
              <a:rect l="l" t="t" r="r" b="b"/>
              <a:pathLst>
                <a:path w="176" h="904" extrusionOk="0">
                  <a:moveTo>
                    <a:pt x="176" y="1"/>
                  </a:moveTo>
                  <a:lnTo>
                    <a:pt x="0" y="853"/>
                  </a:lnTo>
                  <a:cubicBezTo>
                    <a:pt x="50" y="853"/>
                    <a:pt x="126" y="878"/>
                    <a:pt x="176" y="903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F04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5186250" y="1210550"/>
              <a:ext cx="63300" cy="95900"/>
            </a:xfrm>
            <a:custGeom>
              <a:avLst/>
              <a:gdLst/>
              <a:ahLst/>
              <a:cxnLst/>
              <a:rect l="l" t="t" r="r" b="b"/>
              <a:pathLst>
                <a:path w="2532" h="3836" extrusionOk="0">
                  <a:moveTo>
                    <a:pt x="577" y="0"/>
                  </a:moveTo>
                  <a:cubicBezTo>
                    <a:pt x="828" y="326"/>
                    <a:pt x="978" y="727"/>
                    <a:pt x="978" y="1178"/>
                  </a:cubicBezTo>
                  <a:cubicBezTo>
                    <a:pt x="1279" y="1329"/>
                    <a:pt x="1454" y="1655"/>
                    <a:pt x="1404" y="2005"/>
                  </a:cubicBezTo>
                  <a:cubicBezTo>
                    <a:pt x="1354" y="2457"/>
                    <a:pt x="978" y="2782"/>
                    <a:pt x="552" y="2782"/>
                  </a:cubicBezTo>
                  <a:lnTo>
                    <a:pt x="452" y="2782"/>
                  </a:lnTo>
                  <a:cubicBezTo>
                    <a:pt x="376" y="2757"/>
                    <a:pt x="301" y="2757"/>
                    <a:pt x="226" y="2707"/>
                  </a:cubicBezTo>
                  <a:cubicBezTo>
                    <a:pt x="151" y="2757"/>
                    <a:pt x="76" y="2807"/>
                    <a:pt x="25" y="2833"/>
                  </a:cubicBezTo>
                  <a:lnTo>
                    <a:pt x="0" y="3760"/>
                  </a:lnTo>
                  <a:cubicBezTo>
                    <a:pt x="101" y="3785"/>
                    <a:pt x="226" y="3810"/>
                    <a:pt x="351" y="3835"/>
                  </a:cubicBezTo>
                  <a:lnTo>
                    <a:pt x="552" y="3835"/>
                  </a:lnTo>
                  <a:cubicBezTo>
                    <a:pt x="903" y="3835"/>
                    <a:pt x="1229" y="3735"/>
                    <a:pt x="1504" y="3584"/>
                  </a:cubicBezTo>
                  <a:cubicBezTo>
                    <a:pt x="2005" y="3284"/>
                    <a:pt x="2381" y="2757"/>
                    <a:pt x="2457" y="2131"/>
                  </a:cubicBezTo>
                  <a:cubicBezTo>
                    <a:pt x="2532" y="1354"/>
                    <a:pt x="2156" y="652"/>
                    <a:pt x="1554" y="276"/>
                  </a:cubicBezTo>
                  <a:cubicBezTo>
                    <a:pt x="1304" y="126"/>
                    <a:pt x="1053" y="26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5117950" y="976850"/>
              <a:ext cx="73325" cy="369700"/>
            </a:xfrm>
            <a:custGeom>
              <a:avLst/>
              <a:gdLst/>
              <a:ahLst/>
              <a:cxnLst/>
              <a:rect l="l" t="t" r="r" b="b"/>
              <a:pathLst>
                <a:path w="2933" h="14788" extrusionOk="0">
                  <a:moveTo>
                    <a:pt x="2933" y="0"/>
                  </a:moveTo>
                  <a:lnTo>
                    <a:pt x="1" y="14511"/>
                  </a:lnTo>
                  <a:lnTo>
                    <a:pt x="2707" y="14787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5112325" y="1192050"/>
              <a:ext cx="101525" cy="95925"/>
            </a:xfrm>
            <a:custGeom>
              <a:avLst/>
              <a:gdLst/>
              <a:ahLst/>
              <a:cxnLst/>
              <a:rect l="l" t="t" r="r" b="b"/>
              <a:pathLst>
                <a:path w="4061" h="3837" extrusionOk="0">
                  <a:moveTo>
                    <a:pt x="2008" y="0"/>
                  </a:moveTo>
                  <a:cubicBezTo>
                    <a:pt x="1047" y="0"/>
                    <a:pt x="218" y="740"/>
                    <a:pt x="125" y="1718"/>
                  </a:cubicBezTo>
                  <a:cubicBezTo>
                    <a:pt x="0" y="2771"/>
                    <a:pt x="777" y="3723"/>
                    <a:pt x="1830" y="3823"/>
                  </a:cubicBezTo>
                  <a:cubicBezTo>
                    <a:pt x="1905" y="3832"/>
                    <a:pt x="1979" y="3836"/>
                    <a:pt x="2052" y="3836"/>
                  </a:cubicBezTo>
                  <a:cubicBezTo>
                    <a:pt x="3010" y="3836"/>
                    <a:pt x="3818" y="3097"/>
                    <a:pt x="3935" y="2119"/>
                  </a:cubicBezTo>
                  <a:cubicBezTo>
                    <a:pt x="4060" y="1066"/>
                    <a:pt x="3283" y="114"/>
                    <a:pt x="2231" y="14"/>
                  </a:cubicBezTo>
                  <a:cubicBezTo>
                    <a:pt x="2156" y="5"/>
                    <a:pt x="2081" y="0"/>
                    <a:pt x="2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5139875" y="1217950"/>
              <a:ext cx="45775" cy="43500"/>
            </a:xfrm>
            <a:custGeom>
              <a:avLst/>
              <a:gdLst/>
              <a:ahLst/>
              <a:cxnLst/>
              <a:rect l="l" t="t" r="r" b="b"/>
              <a:pathLst>
                <a:path w="1831" h="1740" extrusionOk="0">
                  <a:moveTo>
                    <a:pt x="937" y="0"/>
                  </a:moveTo>
                  <a:cubicBezTo>
                    <a:pt x="496" y="0"/>
                    <a:pt x="98" y="336"/>
                    <a:pt x="51" y="782"/>
                  </a:cubicBezTo>
                  <a:cubicBezTo>
                    <a:pt x="1" y="1258"/>
                    <a:pt x="352" y="1684"/>
                    <a:pt x="828" y="1735"/>
                  </a:cubicBezTo>
                  <a:cubicBezTo>
                    <a:pt x="860" y="1738"/>
                    <a:pt x="892" y="1740"/>
                    <a:pt x="924" y="1740"/>
                  </a:cubicBezTo>
                  <a:cubicBezTo>
                    <a:pt x="1360" y="1740"/>
                    <a:pt x="1734" y="1426"/>
                    <a:pt x="1780" y="983"/>
                  </a:cubicBezTo>
                  <a:cubicBezTo>
                    <a:pt x="1830" y="506"/>
                    <a:pt x="1505" y="80"/>
                    <a:pt x="1028" y="5"/>
                  </a:cubicBezTo>
                  <a:cubicBezTo>
                    <a:pt x="998" y="2"/>
                    <a:pt x="968" y="0"/>
                    <a:pt x="9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5161800" y="1113425"/>
              <a:ext cx="15075" cy="68325"/>
            </a:xfrm>
            <a:custGeom>
              <a:avLst/>
              <a:gdLst/>
              <a:ahLst/>
              <a:cxnLst/>
              <a:rect l="l" t="t" r="r" b="b"/>
              <a:pathLst>
                <a:path w="603" h="2733" extrusionOk="0">
                  <a:moveTo>
                    <a:pt x="452" y="1"/>
                  </a:moveTo>
                  <a:cubicBezTo>
                    <a:pt x="377" y="1"/>
                    <a:pt x="1" y="2557"/>
                    <a:pt x="1" y="2607"/>
                  </a:cubicBezTo>
                  <a:cubicBezTo>
                    <a:pt x="1" y="2682"/>
                    <a:pt x="26" y="2733"/>
                    <a:pt x="101" y="2733"/>
                  </a:cubicBezTo>
                  <a:cubicBezTo>
                    <a:pt x="252" y="2733"/>
                    <a:pt x="602" y="2206"/>
                    <a:pt x="452" y="26"/>
                  </a:cubicBezTo>
                  <a:cubicBezTo>
                    <a:pt x="452" y="1"/>
                    <a:pt x="452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5126725" y="1285100"/>
              <a:ext cx="43875" cy="48900"/>
            </a:xfrm>
            <a:custGeom>
              <a:avLst/>
              <a:gdLst/>
              <a:ahLst/>
              <a:cxnLst/>
              <a:rect l="l" t="t" r="r" b="b"/>
              <a:pathLst>
                <a:path w="1755" h="1956" extrusionOk="0">
                  <a:moveTo>
                    <a:pt x="802" y="1"/>
                  </a:moveTo>
                  <a:cubicBezTo>
                    <a:pt x="502" y="427"/>
                    <a:pt x="0" y="1755"/>
                    <a:pt x="376" y="1831"/>
                  </a:cubicBezTo>
                  <a:cubicBezTo>
                    <a:pt x="677" y="1881"/>
                    <a:pt x="978" y="1956"/>
                    <a:pt x="1178" y="1956"/>
                  </a:cubicBezTo>
                  <a:cubicBezTo>
                    <a:pt x="1429" y="1956"/>
                    <a:pt x="1604" y="1881"/>
                    <a:pt x="1680" y="1655"/>
                  </a:cubicBezTo>
                  <a:cubicBezTo>
                    <a:pt x="1755" y="1455"/>
                    <a:pt x="1655" y="1179"/>
                    <a:pt x="1153" y="1179"/>
                  </a:cubicBezTo>
                  <a:cubicBezTo>
                    <a:pt x="1053" y="1179"/>
                    <a:pt x="953" y="1179"/>
                    <a:pt x="828" y="1204"/>
                  </a:cubicBezTo>
                  <a:cubicBezTo>
                    <a:pt x="953" y="627"/>
                    <a:pt x="1028" y="252"/>
                    <a:pt x="1028" y="76"/>
                  </a:cubicBezTo>
                  <a:cubicBezTo>
                    <a:pt x="953" y="51"/>
                    <a:pt x="878" y="26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5146775" y="1281975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151" y="1"/>
                  </a:moveTo>
                  <a:cubicBezTo>
                    <a:pt x="126" y="1"/>
                    <a:pt x="51" y="51"/>
                    <a:pt x="0" y="126"/>
                  </a:cubicBezTo>
                  <a:cubicBezTo>
                    <a:pt x="76" y="151"/>
                    <a:pt x="151" y="176"/>
                    <a:pt x="226" y="201"/>
                  </a:cubicBezTo>
                  <a:cubicBezTo>
                    <a:pt x="226" y="51"/>
                    <a:pt x="201" y="1"/>
                    <a:pt x="151" y="1"/>
                  </a:cubicBezTo>
                  <a:close/>
                </a:path>
              </a:pathLst>
            </a:custGeom>
            <a:solidFill>
              <a:srgbClr val="36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1702525" y="1099825"/>
              <a:ext cx="2890375" cy="2835700"/>
            </a:xfrm>
            <a:custGeom>
              <a:avLst/>
              <a:gdLst/>
              <a:ahLst/>
              <a:cxnLst/>
              <a:rect l="l" t="t" r="r" b="b"/>
              <a:pathLst>
                <a:path w="115615" h="113428" extrusionOk="0">
                  <a:moveTo>
                    <a:pt x="64528" y="0"/>
                  </a:moveTo>
                  <a:cubicBezTo>
                    <a:pt x="63994" y="0"/>
                    <a:pt x="63454" y="161"/>
                    <a:pt x="62983" y="495"/>
                  </a:cubicBezTo>
                  <a:lnTo>
                    <a:pt x="10326" y="37738"/>
                  </a:lnTo>
                  <a:cubicBezTo>
                    <a:pt x="1980" y="43653"/>
                    <a:pt x="0" y="55207"/>
                    <a:pt x="5890" y="63553"/>
                  </a:cubicBezTo>
                  <a:lnTo>
                    <a:pt x="35640" y="105608"/>
                  </a:lnTo>
                  <a:cubicBezTo>
                    <a:pt x="39252" y="110705"/>
                    <a:pt x="44968" y="113428"/>
                    <a:pt x="50771" y="113428"/>
                  </a:cubicBezTo>
                  <a:cubicBezTo>
                    <a:pt x="54470" y="113428"/>
                    <a:pt x="58205" y="112321"/>
                    <a:pt x="61454" y="110019"/>
                  </a:cubicBezTo>
                  <a:lnTo>
                    <a:pt x="114111" y="72776"/>
                  </a:lnTo>
                  <a:cubicBezTo>
                    <a:pt x="115314" y="71924"/>
                    <a:pt x="115615" y="70269"/>
                    <a:pt x="114763" y="69066"/>
                  </a:cubicBezTo>
                  <a:lnTo>
                    <a:pt x="66692" y="1121"/>
                  </a:lnTo>
                  <a:cubicBezTo>
                    <a:pt x="66174" y="389"/>
                    <a:pt x="65358" y="0"/>
                    <a:pt x="64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702525" y="1099825"/>
              <a:ext cx="2890375" cy="2835700"/>
            </a:xfrm>
            <a:custGeom>
              <a:avLst/>
              <a:gdLst/>
              <a:ahLst/>
              <a:cxnLst/>
              <a:rect l="l" t="t" r="r" b="b"/>
              <a:pathLst>
                <a:path w="115615" h="113428" extrusionOk="0">
                  <a:moveTo>
                    <a:pt x="64528" y="0"/>
                  </a:moveTo>
                  <a:cubicBezTo>
                    <a:pt x="63994" y="0"/>
                    <a:pt x="63454" y="161"/>
                    <a:pt x="62983" y="495"/>
                  </a:cubicBezTo>
                  <a:lnTo>
                    <a:pt x="10326" y="37738"/>
                  </a:lnTo>
                  <a:cubicBezTo>
                    <a:pt x="1980" y="43653"/>
                    <a:pt x="0" y="55207"/>
                    <a:pt x="5890" y="63553"/>
                  </a:cubicBezTo>
                  <a:lnTo>
                    <a:pt x="35640" y="105608"/>
                  </a:lnTo>
                  <a:cubicBezTo>
                    <a:pt x="39252" y="110705"/>
                    <a:pt x="44968" y="113428"/>
                    <a:pt x="50771" y="113428"/>
                  </a:cubicBezTo>
                  <a:cubicBezTo>
                    <a:pt x="54470" y="113428"/>
                    <a:pt x="58205" y="112321"/>
                    <a:pt x="61454" y="110019"/>
                  </a:cubicBezTo>
                  <a:lnTo>
                    <a:pt x="114111" y="72776"/>
                  </a:lnTo>
                  <a:cubicBezTo>
                    <a:pt x="115314" y="71924"/>
                    <a:pt x="115615" y="70269"/>
                    <a:pt x="114763" y="69066"/>
                  </a:cubicBezTo>
                  <a:lnTo>
                    <a:pt x="113334" y="67061"/>
                  </a:lnTo>
                  <a:lnTo>
                    <a:pt x="58948" y="105558"/>
                  </a:lnTo>
                  <a:cubicBezTo>
                    <a:pt x="56349" y="107398"/>
                    <a:pt x="53360" y="108281"/>
                    <a:pt x="50399" y="108281"/>
                  </a:cubicBezTo>
                  <a:cubicBezTo>
                    <a:pt x="45737" y="108281"/>
                    <a:pt x="41143" y="106091"/>
                    <a:pt x="38246" y="101999"/>
                  </a:cubicBezTo>
                  <a:lnTo>
                    <a:pt x="10151" y="62299"/>
                  </a:lnTo>
                  <a:cubicBezTo>
                    <a:pt x="5414" y="55608"/>
                    <a:pt x="7018" y="46334"/>
                    <a:pt x="13710" y="41598"/>
                  </a:cubicBezTo>
                  <a:lnTo>
                    <a:pt x="68096" y="3126"/>
                  </a:lnTo>
                  <a:lnTo>
                    <a:pt x="66692" y="1121"/>
                  </a:lnTo>
                  <a:cubicBezTo>
                    <a:pt x="66174" y="389"/>
                    <a:pt x="65358" y="0"/>
                    <a:pt x="64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2409925" y="2186125"/>
              <a:ext cx="1065175" cy="1284475"/>
            </a:xfrm>
            <a:custGeom>
              <a:avLst/>
              <a:gdLst/>
              <a:ahLst/>
              <a:cxnLst/>
              <a:rect l="l" t="t" r="r" b="b"/>
              <a:pathLst>
                <a:path w="42607" h="51379" extrusionOk="0">
                  <a:moveTo>
                    <a:pt x="22055" y="0"/>
                  </a:moveTo>
                  <a:cubicBezTo>
                    <a:pt x="23083" y="1103"/>
                    <a:pt x="23609" y="1880"/>
                    <a:pt x="23609" y="1880"/>
                  </a:cubicBezTo>
                  <a:cubicBezTo>
                    <a:pt x="23609" y="1880"/>
                    <a:pt x="23634" y="1780"/>
                    <a:pt x="23659" y="1629"/>
                  </a:cubicBezTo>
                  <a:cubicBezTo>
                    <a:pt x="23233" y="1153"/>
                    <a:pt x="22707" y="602"/>
                    <a:pt x="22055" y="0"/>
                  </a:cubicBezTo>
                  <a:close/>
                  <a:moveTo>
                    <a:pt x="0" y="33058"/>
                  </a:moveTo>
                  <a:cubicBezTo>
                    <a:pt x="6892" y="40276"/>
                    <a:pt x="18246" y="46792"/>
                    <a:pt x="35088" y="51379"/>
                  </a:cubicBezTo>
                  <a:cubicBezTo>
                    <a:pt x="37118" y="48797"/>
                    <a:pt x="39800" y="45740"/>
                    <a:pt x="42607" y="42256"/>
                  </a:cubicBezTo>
                  <a:lnTo>
                    <a:pt x="42607" y="42256"/>
                  </a:lnTo>
                  <a:cubicBezTo>
                    <a:pt x="40000" y="44838"/>
                    <a:pt x="37068" y="47469"/>
                    <a:pt x="33835" y="50101"/>
                  </a:cubicBezTo>
                  <a:cubicBezTo>
                    <a:pt x="33534" y="50026"/>
                    <a:pt x="33259" y="49950"/>
                    <a:pt x="32958" y="49875"/>
                  </a:cubicBezTo>
                  <a:cubicBezTo>
                    <a:pt x="32582" y="49850"/>
                    <a:pt x="32156" y="49725"/>
                    <a:pt x="31629" y="49499"/>
                  </a:cubicBezTo>
                  <a:cubicBezTo>
                    <a:pt x="16943" y="45214"/>
                    <a:pt x="6667" y="39449"/>
                    <a:pt x="0" y="330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3287125" y="1977475"/>
              <a:ext cx="720575" cy="1493125"/>
            </a:xfrm>
            <a:custGeom>
              <a:avLst/>
              <a:gdLst/>
              <a:ahLst/>
              <a:cxnLst/>
              <a:rect l="l" t="t" r="r" b="b"/>
              <a:pathLst>
                <a:path w="28823" h="59725" extrusionOk="0">
                  <a:moveTo>
                    <a:pt x="19424" y="0"/>
                  </a:moveTo>
                  <a:lnTo>
                    <a:pt x="19424" y="0"/>
                  </a:lnTo>
                  <a:cubicBezTo>
                    <a:pt x="22080" y="2883"/>
                    <a:pt x="24010" y="6667"/>
                    <a:pt x="24913" y="10903"/>
                  </a:cubicBezTo>
                  <a:cubicBezTo>
                    <a:pt x="27168" y="21604"/>
                    <a:pt x="22757" y="35464"/>
                    <a:pt x="7519" y="50602"/>
                  </a:cubicBezTo>
                  <a:cubicBezTo>
                    <a:pt x="4712" y="54086"/>
                    <a:pt x="2030" y="57143"/>
                    <a:pt x="0" y="59725"/>
                  </a:cubicBezTo>
                  <a:cubicBezTo>
                    <a:pt x="22331" y="41529"/>
                    <a:pt x="28822" y="24687"/>
                    <a:pt x="26191" y="12181"/>
                  </a:cubicBezTo>
                  <a:cubicBezTo>
                    <a:pt x="25138" y="7269"/>
                    <a:pt x="22732" y="3008"/>
                    <a:pt x="19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200650" y="3423600"/>
              <a:ext cx="33225" cy="9425"/>
            </a:xfrm>
            <a:custGeom>
              <a:avLst/>
              <a:gdLst/>
              <a:ahLst/>
              <a:cxnLst/>
              <a:rect l="l" t="t" r="r" b="b"/>
              <a:pathLst>
                <a:path w="1329" h="377" extrusionOk="0">
                  <a:moveTo>
                    <a:pt x="0" y="0"/>
                  </a:moveTo>
                  <a:cubicBezTo>
                    <a:pt x="527" y="226"/>
                    <a:pt x="953" y="351"/>
                    <a:pt x="1329" y="376"/>
                  </a:cubicBezTo>
                  <a:cubicBezTo>
                    <a:pt x="878" y="251"/>
                    <a:pt x="452" y="126"/>
                    <a:pt x="0" y="0"/>
                  </a:cubicBezTo>
                  <a:close/>
                </a:path>
              </a:pathLst>
            </a:custGeom>
            <a:solidFill>
              <a:srgbClr val="0E91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2117925" y="1830450"/>
              <a:ext cx="1858450" cy="1608200"/>
            </a:xfrm>
            <a:custGeom>
              <a:avLst/>
              <a:gdLst/>
              <a:ahLst/>
              <a:cxnLst/>
              <a:rect l="l" t="t" r="r" b="b"/>
              <a:pathLst>
                <a:path w="74338" h="64328" extrusionOk="0">
                  <a:moveTo>
                    <a:pt x="53529" y="0"/>
                  </a:moveTo>
                  <a:cubicBezTo>
                    <a:pt x="52400" y="0"/>
                    <a:pt x="51246" y="119"/>
                    <a:pt x="50076" y="367"/>
                  </a:cubicBezTo>
                  <a:cubicBezTo>
                    <a:pt x="37720" y="2974"/>
                    <a:pt x="35289" y="16107"/>
                    <a:pt x="35289" y="16107"/>
                  </a:cubicBezTo>
                  <a:cubicBezTo>
                    <a:pt x="35289" y="16107"/>
                    <a:pt x="29259" y="7311"/>
                    <a:pt x="19150" y="7311"/>
                  </a:cubicBezTo>
                  <a:cubicBezTo>
                    <a:pt x="17953" y="7311"/>
                    <a:pt x="16698" y="7435"/>
                    <a:pt x="15389" y="7711"/>
                  </a:cubicBezTo>
                  <a:cubicBezTo>
                    <a:pt x="5114" y="9891"/>
                    <a:pt x="1" y="20668"/>
                    <a:pt x="2307" y="31495"/>
                  </a:cubicBezTo>
                  <a:cubicBezTo>
                    <a:pt x="4938" y="44002"/>
                    <a:pt x="17745" y="56759"/>
                    <a:pt x="45515" y="64328"/>
                  </a:cubicBezTo>
                  <a:cubicBezTo>
                    <a:pt x="67821" y="46157"/>
                    <a:pt x="74337" y="29315"/>
                    <a:pt x="71681" y="16784"/>
                  </a:cubicBezTo>
                  <a:cubicBezTo>
                    <a:pt x="69659" y="7211"/>
                    <a:pt x="62324" y="0"/>
                    <a:pt x="53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2125450" y="2084625"/>
              <a:ext cx="825225" cy="911675"/>
            </a:xfrm>
            <a:custGeom>
              <a:avLst/>
              <a:gdLst/>
              <a:ahLst/>
              <a:cxnLst/>
              <a:rect l="l" t="t" r="r" b="b"/>
              <a:pathLst>
                <a:path w="33009" h="36467" extrusionOk="0">
                  <a:moveTo>
                    <a:pt x="20502" y="0"/>
                  </a:moveTo>
                  <a:cubicBezTo>
                    <a:pt x="16492" y="0"/>
                    <a:pt x="12457" y="1379"/>
                    <a:pt x="9625" y="4135"/>
                  </a:cubicBezTo>
                  <a:cubicBezTo>
                    <a:pt x="2908" y="10677"/>
                    <a:pt x="1" y="25689"/>
                    <a:pt x="16893" y="36416"/>
                  </a:cubicBezTo>
                  <a:cubicBezTo>
                    <a:pt x="16943" y="36441"/>
                    <a:pt x="16968" y="36466"/>
                    <a:pt x="16968" y="36466"/>
                  </a:cubicBezTo>
                  <a:cubicBezTo>
                    <a:pt x="17194" y="36466"/>
                    <a:pt x="14537" y="33710"/>
                    <a:pt x="12181" y="29524"/>
                  </a:cubicBezTo>
                  <a:lnTo>
                    <a:pt x="11630" y="29649"/>
                  </a:lnTo>
                  <a:cubicBezTo>
                    <a:pt x="11580" y="29649"/>
                    <a:pt x="11530" y="29674"/>
                    <a:pt x="11479" y="29674"/>
                  </a:cubicBezTo>
                  <a:cubicBezTo>
                    <a:pt x="11154" y="29674"/>
                    <a:pt x="10853" y="29424"/>
                    <a:pt x="10778" y="29098"/>
                  </a:cubicBezTo>
                  <a:cubicBezTo>
                    <a:pt x="10703" y="28722"/>
                    <a:pt x="10953" y="28321"/>
                    <a:pt x="11329" y="28246"/>
                  </a:cubicBezTo>
                  <a:lnTo>
                    <a:pt x="11479" y="28221"/>
                  </a:lnTo>
                  <a:cubicBezTo>
                    <a:pt x="9124" y="23659"/>
                    <a:pt x="7419" y="17745"/>
                    <a:pt x="9700" y="11955"/>
                  </a:cubicBezTo>
                  <a:cubicBezTo>
                    <a:pt x="11880" y="6441"/>
                    <a:pt x="15765" y="4912"/>
                    <a:pt x="19850" y="4912"/>
                  </a:cubicBezTo>
                  <a:cubicBezTo>
                    <a:pt x="23936" y="4912"/>
                    <a:pt x="28246" y="6441"/>
                    <a:pt x="31279" y="7043"/>
                  </a:cubicBezTo>
                  <a:cubicBezTo>
                    <a:pt x="31354" y="7043"/>
                    <a:pt x="31429" y="7068"/>
                    <a:pt x="31530" y="7068"/>
                  </a:cubicBezTo>
                  <a:cubicBezTo>
                    <a:pt x="32407" y="7068"/>
                    <a:pt x="33008" y="6140"/>
                    <a:pt x="32382" y="5338"/>
                  </a:cubicBezTo>
                  <a:cubicBezTo>
                    <a:pt x="29575" y="1780"/>
                    <a:pt x="25038" y="0"/>
                    <a:pt x="2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3047775" y="1884100"/>
              <a:ext cx="487475" cy="368450"/>
            </a:xfrm>
            <a:custGeom>
              <a:avLst/>
              <a:gdLst/>
              <a:ahLst/>
              <a:cxnLst/>
              <a:rect l="l" t="t" r="r" b="b"/>
              <a:pathLst>
                <a:path w="19499" h="14738" extrusionOk="0">
                  <a:moveTo>
                    <a:pt x="16191" y="1"/>
                  </a:moveTo>
                  <a:cubicBezTo>
                    <a:pt x="10526" y="1"/>
                    <a:pt x="0" y="6066"/>
                    <a:pt x="3008" y="14487"/>
                  </a:cubicBezTo>
                  <a:cubicBezTo>
                    <a:pt x="3058" y="14663"/>
                    <a:pt x="3108" y="14738"/>
                    <a:pt x="3158" y="14738"/>
                  </a:cubicBezTo>
                  <a:cubicBezTo>
                    <a:pt x="3484" y="14738"/>
                    <a:pt x="3785" y="10502"/>
                    <a:pt x="8772" y="7069"/>
                  </a:cubicBezTo>
                  <a:cubicBezTo>
                    <a:pt x="12181" y="4688"/>
                    <a:pt x="17394" y="3836"/>
                    <a:pt x="18697" y="2607"/>
                  </a:cubicBezTo>
                  <a:cubicBezTo>
                    <a:pt x="19499" y="1881"/>
                    <a:pt x="19123" y="753"/>
                    <a:pt x="18221" y="377"/>
                  </a:cubicBezTo>
                  <a:cubicBezTo>
                    <a:pt x="17669" y="126"/>
                    <a:pt x="16968" y="1"/>
                    <a:pt x="16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2412425" y="2288875"/>
              <a:ext cx="1380975" cy="838375"/>
            </a:xfrm>
            <a:custGeom>
              <a:avLst/>
              <a:gdLst/>
              <a:ahLst/>
              <a:cxnLst/>
              <a:rect l="l" t="t" r="r" b="b"/>
              <a:pathLst>
                <a:path w="55239" h="33535" extrusionOk="0">
                  <a:moveTo>
                    <a:pt x="39424" y="1"/>
                  </a:moveTo>
                  <a:cubicBezTo>
                    <a:pt x="39374" y="1"/>
                    <a:pt x="39324" y="26"/>
                    <a:pt x="39274" y="26"/>
                  </a:cubicBezTo>
                  <a:cubicBezTo>
                    <a:pt x="38998" y="76"/>
                    <a:pt x="38748" y="326"/>
                    <a:pt x="38722" y="627"/>
                  </a:cubicBezTo>
                  <a:lnTo>
                    <a:pt x="37093" y="11905"/>
                  </a:lnTo>
                  <a:lnTo>
                    <a:pt x="31630" y="13058"/>
                  </a:lnTo>
                  <a:lnTo>
                    <a:pt x="28296" y="7519"/>
                  </a:lnTo>
                  <a:cubicBezTo>
                    <a:pt x="28171" y="7319"/>
                    <a:pt x="27920" y="7168"/>
                    <a:pt x="27670" y="7168"/>
                  </a:cubicBezTo>
                  <a:cubicBezTo>
                    <a:pt x="27620" y="7168"/>
                    <a:pt x="27570" y="7194"/>
                    <a:pt x="27519" y="7194"/>
                  </a:cubicBezTo>
                  <a:cubicBezTo>
                    <a:pt x="27219" y="7269"/>
                    <a:pt x="26993" y="7544"/>
                    <a:pt x="26968" y="7845"/>
                  </a:cubicBezTo>
                  <a:lnTo>
                    <a:pt x="25489" y="29625"/>
                  </a:lnTo>
                  <a:lnTo>
                    <a:pt x="15915" y="5590"/>
                  </a:lnTo>
                  <a:cubicBezTo>
                    <a:pt x="15815" y="5314"/>
                    <a:pt x="15539" y="5138"/>
                    <a:pt x="15264" y="5138"/>
                  </a:cubicBezTo>
                  <a:lnTo>
                    <a:pt x="15138" y="5138"/>
                  </a:lnTo>
                  <a:cubicBezTo>
                    <a:pt x="14813" y="5189"/>
                    <a:pt x="14562" y="5464"/>
                    <a:pt x="14537" y="5815"/>
                  </a:cubicBezTo>
                  <a:lnTo>
                    <a:pt x="13334" y="26743"/>
                  </a:lnTo>
                  <a:lnTo>
                    <a:pt x="8973" y="18672"/>
                  </a:lnTo>
                  <a:cubicBezTo>
                    <a:pt x="8848" y="18447"/>
                    <a:pt x="8597" y="18296"/>
                    <a:pt x="8346" y="18296"/>
                  </a:cubicBezTo>
                  <a:cubicBezTo>
                    <a:pt x="8296" y="18296"/>
                    <a:pt x="8246" y="18296"/>
                    <a:pt x="8196" y="18321"/>
                  </a:cubicBezTo>
                  <a:lnTo>
                    <a:pt x="0" y="20051"/>
                  </a:lnTo>
                  <a:cubicBezTo>
                    <a:pt x="226" y="20502"/>
                    <a:pt x="452" y="20928"/>
                    <a:pt x="702" y="21354"/>
                  </a:cubicBezTo>
                  <a:lnTo>
                    <a:pt x="7970" y="19825"/>
                  </a:lnTo>
                  <a:lnTo>
                    <a:pt x="13259" y="29650"/>
                  </a:lnTo>
                  <a:cubicBezTo>
                    <a:pt x="13384" y="29875"/>
                    <a:pt x="13635" y="30026"/>
                    <a:pt x="13885" y="30026"/>
                  </a:cubicBezTo>
                  <a:cubicBezTo>
                    <a:pt x="13935" y="30026"/>
                    <a:pt x="14011" y="30026"/>
                    <a:pt x="14061" y="30001"/>
                  </a:cubicBezTo>
                  <a:cubicBezTo>
                    <a:pt x="14361" y="29925"/>
                    <a:pt x="14587" y="29675"/>
                    <a:pt x="14612" y="29349"/>
                  </a:cubicBezTo>
                  <a:lnTo>
                    <a:pt x="15790" y="9098"/>
                  </a:lnTo>
                  <a:lnTo>
                    <a:pt x="25314" y="33083"/>
                  </a:lnTo>
                  <a:cubicBezTo>
                    <a:pt x="25439" y="33359"/>
                    <a:pt x="25690" y="33535"/>
                    <a:pt x="25991" y="33535"/>
                  </a:cubicBezTo>
                  <a:lnTo>
                    <a:pt x="26091" y="33535"/>
                  </a:lnTo>
                  <a:cubicBezTo>
                    <a:pt x="26417" y="33484"/>
                    <a:pt x="26667" y="33209"/>
                    <a:pt x="26692" y="32858"/>
                  </a:cubicBezTo>
                  <a:lnTo>
                    <a:pt x="28246" y="10201"/>
                  </a:lnTo>
                  <a:lnTo>
                    <a:pt x="30677" y="14236"/>
                  </a:lnTo>
                  <a:cubicBezTo>
                    <a:pt x="30803" y="14437"/>
                    <a:pt x="31028" y="14562"/>
                    <a:pt x="31279" y="14562"/>
                  </a:cubicBezTo>
                  <a:lnTo>
                    <a:pt x="31429" y="14562"/>
                  </a:lnTo>
                  <a:lnTo>
                    <a:pt x="37870" y="13184"/>
                  </a:lnTo>
                  <a:cubicBezTo>
                    <a:pt x="38171" y="13133"/>
                    <a:pt x="38397" y="12883"/>
                    <a:pt x="38422" y="12607"/>
                  </a:cubicBezTo>
                  <a:lnTo>
                    <a:pt x="39850" y="2833"/>
                  </a:lnTo>
                  <a:lnTo>
                    <a:pt x="47369" y="15414"/>
                  </a:lnTo>
                  <a:cubicBezTo>
                    <a:pt x="47494" y="15615"/>
                    <a:pt x="47720" y="15765"/>
                    <a:pt x="47971" y="15765"/>
                  </a:cubicBezTo>
                  <a:cubicBezTo>
                    <a:pt x="48021" y="15765"/>
                    <a:pt x="48071" y="15740"/>
                    <a:pt x="48096" y="15740"/>
                  </a:cubicBezTo>
                  <a:cubicBezTo>
                    <a:pt x="48397" y="15690"/>
                    <a:pt x="48622" y="15464"/>
                    <a:pt x="48672" y="15164"/>
                  </a:cubicBezTo>
                  <a:lnTo>
                    <a:pt x="49474" y="10452"/>
                  </a:lnTo>
                  <a:lnTo>
                    <a:pt x="55063" y="9249"/>
                  </a:lnTo>
                  <a:cubicBezTo>
                    <a:pt x="55139" y="8772"/>
                    <a:pt x="55189" y="8271"/>
                    <a:pt x="55239" y="7745"/>
                  </a:cubicBezTo>
                  <a:lnTo>
                    <a:pt x="55239" y="7745"/>
                  </a:lnTo>
                  <a:lnTo>
                    <a:pt x="48697" y="9148"/>
                  </a:lnTo>
                  <a:cubicBezTo>
                    <a:pt x="48422" y="9199"/>
                    <a:pt x="48196" y="9424"/>
                    <a:pt x="48146" y="9725"/>
                  </a:cubicBezTo>
                  <a:lnTo>
                    <a:pt x="47595" y="13008"/>
                  </a:lnTo>
                  <a:lnTo>
                    <a:pt x="40026" y="351"/>
                  </a:lnTo>
                  <a:cubicBezTo>
                    <a:pt x="39900" y="151"/>
                    <a:pt x="39675" y="1"/>
                    <a:pt x="39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3789000" y="2479350"/>
              <a:ext cx="41375" cy="40750"/>
            </a:xfrm>
            <a:custGeom>
              <a:avLst/>
              <a:gdLst/>
              <a:ahLst/>
              <a:cxnLst/>
              <a:rect l="l" t="t" r="r" b="b"/>
              <a:pathLst>
                <a:path w="1655" h="1630" extrusionOk="0">
                  <a:moveTo>
                    <a:pt x="878" y="1"/>
                  </a:moveTo>
                  <a:cubicBezTo>
                    <a:pt x="827" y="1"/>
                    <a:pt x="777" y="1"/>
                    <a:pt x="727" y="26"/>
                  </a:cubicBezTo>
                  <a:lnTo>
                    <a:pt x="176" y="126"/>
                  </a:lnTo>
                  <a:cubicBezTo>
                    <a:pt x="126" y="652"/>
                    <a:pt x="76" y="1153"/>
                    <a:pt x="0" y="1630"/>
                  </a:cubicBezTo>
                  <a:lnTo>
                    <a:pt x="1028" y="1429"/>
                  </a:lnTo>
                  <a:cubicBezTo>
                    <a:pt x="1404" y="1329"/>
                    <a:pt x="1655" y="953"/>
                    <a:pt x="1579" y="577"/>
                  </a:cubicBezTo>
                  <a:cubicBezTo>
                    <a:pt x="1504" y="226"/>
                    <a:pt x="1203" y="1"/>
                    <a:pt x="878" y="1"/>
                  </a:cubicBezTo>
                  <a:close/>
                </a:path>
              </a:pathLst>
            </a:custGeom>
            <a:solidFill>
              <a:srgbClr val="F03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2393000" y="2790125"/>
              <a:ext cx="37000" cy="36375"/>
            </a:xfrm>
            <a:custGeom>
              <a:avLst/>
              <a:gdLst/>
              <a:ahLst/>
              <a:cxnLst/>
              <a:rect l="l" t="t" r="r" b="b"/>
              <a:pathLst>
                <a:path w="1480" h="1455" extrusionOk="0">
                  <a:moveTo>
                    <a:pt x="777" y="1"/>
                  </a:moveTo>
                  <a:lnTo>
                    <a:pt x="627" y="26"/>
                  </a:lnTo>
                  <a:cubicBezTo>
                    <a:pt x="251" y="101"/>
                    <a:pt x="1" y="502"/>
                    <a:pt x="76" y="878"/>
                  </a:cubicBezTo>
                  <a:cubicBezTo>
                    <a:pt x="151" y="1204"/>
                    <a:pt x="452" y="1454"/>
                    <a:pt x="777" y="1454"/>
                  </a:cubicBezTo>
                  <a:cubicBezTo>
                    <a:pt x="828" y="1454"/>
                    <a:pt x="878" y="1429"/>
                    <a:pt x="928" y="1429"/>
                  </a:cubicBezTo>
                  <a:lnTo>
                    <a:pt x="1479" y="1304"/>
                  </a:lnTo>
                  <a:cubicBezTo>
                    <a:pt x="1229" y="878"/>
                    <a:pt x="1003" y="452"/>
                    <a:pt x="777" y="1"/>
                  </a:cubicBezTo>
                  <a:close/>
                </a:path>
              </a:pathLst>
            </a:custGeom>
            <a:solidFill>
              <a:srgbClr val="F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2364175" y="2260400"/>
              <a:ext cx="1437375" cy="838250"/>
            </a:xfrm>
            <a:custGeom>
              <a:avLst/>
              <a:gdLst/>
              <a:ahLst/>
              <a:cxnLst/>
              <a:rect l="l" t="t" r="r" b="b"/>
              <a:pathLst>
                <a:path w="57495" h="33530" extrusionOk="0">
                  <a:moveTo>
                    <a:pt x="40206" y="1"/>
                  </a:moveTo>
                  <a:cubicBezTo>
                    <a:pt x="40163" y="1"/>
                    <a:pt x="40119" y="4"/>
                    <a:pt x="40076" y="12"/>
                  </a:cubicBezTo>
                  <a:cubicBezTo>
                    <a:pt x="39775" y="87"/>
                    <a:pt x="39550" y="312"/>
                    <a:pt x="39500" y="613"/>
                  </a:cubicBezTo>
                  <a:lnTo>
                    <a:pt x="37870" y="11891"/>
                  </a:lnTo>
                  <a:lnTo>
                    <a:pt x="32407" y="13044"/>
                  </a:lnTo>
                  <a:lnTo>
                    <a:pt x="29073" y="7531"/>
                  </a:lnTo>
                  <a:cubicBezTo>
                    <a:pt x="28952" y="7308"/>
                    <a:pt x="28716" y="7183"/>
                    <a:pt x="28471" y="7183"/>
                  </a:cubicBezTo>
                  <a:cubicBezTo>
                    <a:pt x="28413" y="7183"/>
                    <a:pt x="28354" y="7190"/>
                    <a:pt x="28297" y="7205"/>
                  </a:cubicBezTo>
                  <a:cubicBezTo>
                    <a:pt x="27996" y="7255"/>
                    <a:pt x="27770" y="7531"/>
                    <a:pt x="27745" y="7831"/>
                  </a:cubicBezTo>
                  <a:lnTo>
                    <a:pt x="26266" y="29611"/>
                  </a:lnTo>
                  <a:lnTo>
                    <a:pt x="16717" y="5576"/>
                  </a:lnTo>
                  <a:cubicBezTo>
                    <a:pt x="16605" y="5306"/>
                    <a:pt x="16331" y="5117"/>
                    <a:pt x="16023" y="5117"/>
                  </a:cubicBezTo>
                  <a:cubicBezTo>
                    <a:pt x="15988" y="5117"/>
                    <a:pt x="15952" y="5119"/>
                    <a:pt x="15915" y="5125"/>
                  </a:cubicBezTo>
                  <a:cubicBezTo>
                    <a:pt x="15590" y="5200"/>
                    <a:pt x="15339" y="5475"/>
                    <a:pt x="15339" y="5801"/>
                  </a:cubicBezTo>
                  <a:lnTo>
                    <a:pt x="14111" y="26754"/>
                  </a:lnTo>
                  <a:lnTo>
                    <a:pt x="9750" y="18658"/>
                  </a:lnTo>
                  <a:cubicBezTo>
                    <a:pt x="9626" y="18431"/>
                    <a:pt x="9399" y="18288"/>
                    <a:pt x="9140" y="18288"/>
                  </a:cubicBezTo>
                  <a:cubicBezTo>
                    <a:pt x="9085" y="18288"/>
                    <a:pt x="9030" y="18294"/>
                    <a:pt x="8973" y="18308"/>
                  </a:cubicBezTo>
                  <a:lnTo>
                    <a:pt x="627" y="20062"/>
                  </a:lnTo>
                  <a:cubicBezTo>
                    <a:pt x="251" y="20162"/>
                    <a:pt x="1" y="20538"/>
                    <a:pt x="76" y="20914"/>
                  </a:cubicBezTo>
                  <a:cubicBezTo>
                    <a:pt x="161" y="21255"/>
                    <a:pt x="446" y="21488"/>
                    <a:pt x="761" y="21488"/>
                  </a:cubicBezTo>
                  <a:cubicBezTo>
                    <a:pt x="816" y="21488"/>
                    <a:pt x="872" y="21480"/>
                    <a:pt x="928" y="21465"/>
                  </a:cubicBezTo>
                  <a:lnTo>
                    <a:pt x="8748" y="19811"/>
                  </a:lnTo>
                  <a:lnTo>
                    <a:pt x="14061" y="29636"/>
                  </a:lnTo>
                  <a:cubicBezTo>
                    <a:pt x="14192" y="29876"/>
                    <a:pt x="14456" y="30021"/>
                    <a:pt x="14721" y="30021"/>
                  </a:cubicBezTo>
                  <a:cubicBezTo>
                    <a:pt x="14760" y="30021"/>
                    <a:pt x="14799" y="30018"/>
                    <a:pt x="14838" y="30012"/>
                  </a:cubicBezTo>
                  <a:cubicBezTo>
                    <a:pt x="15139" y="29937"/>
                    <a:pt x="15389" y="29661"/>
                    <a:pt x="15389" y="29335"/>
                  </a:cubicBezTo>
                  <a:lnTo>
                    <a:pt x="16567" y="9109"/>
                  </a:lnTo>
                  <a:lnTo>
                    <a:pt x="26116" y="33070"/>
                  </a:lnTo>
                  <a:cubicBezTo>
                    <a:pt x="26227" y="33358"/>
                    <a:pt x="26476" y="33529"/>
                    <a:pt x="26776" y="33529"/>
                  </a:cubicBezTo>
                  <a:cubicBezTo>
                    <a:pt x="26814" y="33529"/>
                    <a:pt x="26853" y="33526"/>
                    <a:pt x="26893" y="33521"/>
                  </a:cubicBezTo>
                  <a:cubicBezTo>
                    <a:pt x="27219" y="33471"/>
                    <a:pt x="27469" y="33195"/>
                    <a:pt x="27494" y="32869"/>
                  </a:cubicBezTo>
                  <a:lnTo>
                    <a:pt x="29023" y="10187"/>
                  </a:lnTo>
                  <a:lnTo>
                    <a:pt x="31454" y="14222"/>
                  </a:lnTo>
                  <a:cubicBezTo>
                    <a:pt x="31578" y="14429"/>
                    <a:pt x="31822" y="14568"/>
                    <a:pt x="32058" y="14568"/>
                  </a:cubicBezTo>
                  <a:cubicBezTo>
                    <a:pt x="32108" y="14568"/>
                    <a:pt x="32158" y="14561"/>
                    <a:pt x="32206" y="14548"/>
                  </a:cubicBezTo>
                  <a:lnTo>
                    <a:pt x="38647" y="13195"/>
                  </a:lnTo>
                  <a:cubicBezTo>
                    <a:pt x="38948" y="13120"/>
                    <a:pt x="39174" y="12894"/>
                    <a:pt x="39224" y="12593"/>
                  </a:cubicBezTo>
                  <a:lnTo>
                    <a:pt x="40627" y="2819"/>
                  </a:lnTo>
                  <a:lnTo>
                    <a:pt x="48146" y="15400"/>
                  </a:lnTo>
                  <a:cubicBezTo>
                    <a:pt x="48270" y="15607"/>
                    <a:pt x="48497" y="15745"/>
                    <a:pt x="48741" y="15745"/>
                  </a:cubicBezTo>
                  <a:cubicBezTo>
                    <a:pt x="48793" y="15745"/>
                    <a:pt x="48845" y="15739"/>
                    <a:pt x="48898" y="15726"/>
                  </a:cubicBezTo>
                  <a:cubicBezTo>
                    <a:pt x="49199" y="15676"/>
                    <a:pt x="49424" y="15450"/>
                    <a:pt x="49475" y="15150"/>
                  </a:cubicBezTo>
                  <a:lnTo>
                    <a:pt x="50277" y="10438"/>
                  </a:lnTo>
                  <a:lnTo>
                    <a:pt x="56868" y="9034"/>
                  </a:lnTo>
                  <a:cubicBezTo>
                    <a:pt x="57269" y="8959"/>
                    <a:pt x="57495" y="8583"/>
                    <a:pt x="57419" y="8182"/>
                  </a:cubicBezTo>
                  <a:cubicBezTo>
                    <a:pt x="57353" y="7851"/>
                    <a:pt x="57054" y="7617"/>
                    <a:pt x="56710" y="7617"/>
                  </a:cubicBezTo>
                  <a:cubicBezTo>
                    <a:pt x="56663" y="7617"/>
                    <a:pt x="56615" y="7622"/>
                    <a:pt x="56567" y="7631"/>
                  </a:cubicBezTo>
                  <a:lnTo>
                    <a:pt x="49500" y="9135"/>
                  </a:lnTo>
                  <a:cubicBezTo>
                    <a:pt x="49199" y="9185"/>
                    <a:pt x="48973" y="9435"/>
                    <a:pt x="48948" y="9711"/>
                  </a:cubicBezTo>
                  <a:lnTo>
                    <a:pt x="48372" y="12994"/>
                  </a:lnTo>
                  <a:lnTo>
                    <a:pt x="40828" y="363"/>
                  </a:lnTo>
                  <a:cubicBezTo>
                    <a:pt x="40699" y="127"/>
                    <a:pt x="40460" y="1"/>
                    <a:pt x="40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5191875" y="1240000"/>
              <a:ext cx="30750" cy="40125"/>
            </a:xfrm>
            <a:custGeom>
              <a:avLst/>
              <a:gdLst/>
              <a:ahLst/>
              <a:cxnLst/>
              <a:rect l="l" t="t" r="r" b="b"/>
              <a:pathLst>
                <a:path w="1230" h="1605" extrusionOk="0">
                  <a:moveTo>
                    <a:pt x="753" y="0"/>
                  </a:moveTo>
                  <a:cubicBezTo>
                    <a:pt x="753" y="51"/>
                    <a:pt x="753" y="126"/>
                    <a:pt x="753" y="201"/>
                  </a:cubicBezTo>
                  <a:cubicBezTo>
                    <a:pt x="703" y="752"/>
                    <a:pt x="402" y="1228"/>
                    <a:pt x="1" y="1529"/>
                  </a:cubicBezTo>
                  <a:cubicBezTo>
                    <a:pt x="76" y="1579"/>
                    <a:pt x="151" y="1579"/>
                    <a:pt x="227" y="1604"/>
                  </a:cubicBezTo>
                  <a:lnTo>
                    <a:pt x="327" y="1604"/>
                  </a:lnTo>
                  <a:cubicBezTo>
                    <a:pt x="753" y="1604"/>
                    <a:pt x="1129" y="1279"/>
                    <a:pt x="1179" y="827"/>
                  </a:cubicBezTo>
                  <a:cubicBezTo>
                    <a:pt x="1229" y="477"/>
                    <a:pt x="1054" y="151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49"/>
          <p:cNvSpPr/>
          <p:nvPr/>
        </p:nvSpPr>
        <p:spPr>
          <a:xfrm>
            <a:off x="713876" y="3765786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9"/>
          <p:cNvSpPr/>
          <p:nvPr/>
        </p:nvSpPr>
        <p:spPr>
          <a:xfrm>
            <a:off x="5362776" y="3765786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" name="Google Shape;1249;p49"/>
          <p:cNvGrpSpPr/>
          <p:nvPr/>
        </p:nvGrpSpPr>
        <p:grpSpPr>
          <a:xfrm>
            <a:off x="889791" y="535412"/>
            <a:ext cx="7175460" cy="3981124"/>
            <a:chOff x="889791" y="535412"/>
            <a:chExt cx="7175460" cy="3981124"/>
          </a:xfrm>
        </p:grpSpPr>
        <p:grpSp>
          <p:nvGrpSpPr>
            <p:cNvPr id="1250" name="Google Shape;1250;p49"/>
            <p:cNvGrpSpPr/>
            <p:nvPr/>
          </p:nvGrpSpPr>
          <p:grpSpPr>
            <a:xfrm rot="4500040">
              <a:off x="920469" y="581885"/>
              <a:ext cx="352550" cy="334044"/>
              <a:chOff x="11015792" y="204441"/>
              <a:chExt cx="352560" cy="334054"/>
            </a:xfrm>
          </p:grpSpPr>
          <p:sp>
            <p:nvSpPr>
              <p:cNvPr id="1251" name="Google Shape;1251;p49"/>
              <p:cNvSpPr/>
              <p:nvPr/>
            </p:nvSpPr>
            <p:spPr>
              <a:xfrm>
                <a:off x="11015792" y="204441"/>
                <a:ext cx="352555" cy="334049"/>
              </a:xfrm>
              <a:custGeom>
                <a:avLst/>
                <a:gdLst/>
                <a:ahLst/>
                <a:cxnLst/>
                <a:rect l="l" t="t" r="r" b="b"/>
                <a:pathLst>
                  <a:path w="16517" h="15650" extrusionOk="0">
                    <a:moveTo>
                      <a:pt x="5138" y="0"/>
                    </a:moveTo>
                    <a:cubicBezTo>
                      <a:pt x="3935" y="0"/>
                      <a:pt x="2757" y="426"/>
                      <a:pt x="1855" y="1354"/>
                    </a:cubicBezTo>
                    <a:cubicBezTo>
                      <a:pt x="25" y="3158"/>
                      <a:pt x="0" y="6091"/>
                      <a:pt x="1805" y="7895"/>
                    </a:cubicBezTo>
                    <a:lnTo>
                      <a:pt x="8120" y="14261"/>
                    </a:lnTo>
                    <a:cubicBezTo>
                      <a:pt x="9032" y="15185"/>
                      <a:pt x="10231" y="15649"/>
                      <a:pt x="11431" y="15649"/>
                    </a:cubicBezTo>
                    <a:cubicBezTo>
                      <a:pt x="12606" y="15649"/>
                      <a:pt x="13782" y="15204"/>
                      <a:pt x="14687" y="14311"/>
                    </a:cubicBezTo>
                    <a:cubicBezTo>
                      <a:pt x="16491" y="12507"/>
                      <a:pt x="16517" y="9574"/>
                      <a:pt x="14712" y="7745"/>
                    </a:cubicBezTo>
                    <a:lnTo>
                      <a:pt x="8396" y="1379"/>
                    </a:lnTo>
                    <a:cubicBezTo>
                      <a:pt x="7494" y="476"/>
                      <a:pt x="6316" y="0"/>
                      <a:pt x="51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11121710" y="301800"/>
                <a:ext cx="246641" cy="236695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1089" extrusionOk="0">
                    <a:moveTo>
                      <a:pt x="6592" y="1"/>
                    </a:moveTo>
                    <a:lnTo>
                      <a:pt x="1" y="6517"/>
                    </a:lnTo>
                    <a:lnTo>
                      <a:pt x="3158" y="9700"/>
                    </a:lnTo>
                    <a:cubicBezTo>
                      <a:pt x="4070" y="10624"/>
                      <a:pt x="5269" y="11088"/>
                      <a:pt x="6469" y="11088"/>
                    </a:cubicBezTo>
                    <a:cubicBezTo>
                      <a:pt x="7644" y="11088"/>
                      <a:pt x="8820" y="10643"/>
                      <a:pt x="9725" y="9750"/>
                    </a:cubicBezTo>
                    <a:cubicBezTo>
                      <a:pt x="11529" y="7946"/>
                      <a:pt x="11555" y="5013"/>
                      <a:pt x="9750" y="3184"/>
                    </a:cubicBezTo>
                    <a:lnTo>
                      <a:pt x="65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49"/>
            <p:cNvGrpSpPr/>
            <p:nvPr/>
          </p:nvGrpSpPr>
          <p:grpSpPr>
            <a:xfrm>
              <a:off x="1830236" y="1147096"/>
              <a:ext cx="245033" cy="147524"/>
              <a:chOff x="4623682" y="1196214"/>
              <a:chExt cx="224472" cy="135145"/>
            </a:xfrm>
          </p:grpSpPr>
          <p:sp>
            <p:nvSpPr>
              <p:cNvPr id="1254" name="Google Shape;1254;p49"/>
              <p:cNvSpPr/>
              <p:nvPr/>
            </p:nvSpPr>
            <p:spPr>
              <a:xfrm>
                <a:off x="4623682" y="1196214"/>
                <a:ext cx="224472" cy="135145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6911" extrusionOk="0">
                    <a:moveTo>
                      <a:pt x="8354" y="1"/>
                    </a:moveTo>
                    <a:cubicBezTo>
                      <a:pt x="8146" y="1"/>
                      <a:pt x="7933" y="24"/>
                      <a:pt x="7720" y="72"/>
                    </a:cubicBezTo>
                    <a:lnTo>
                      <a:pt x="2331" y="1275"/>
                    </a:lnTo>
                    <a:cubicBezTo>
                      <a:pt x="1579" y="1451"/>
                      <a:pt x="953" y="1902"/>
                      <a:pt x="552" y="2528"/>
                    </a:cubicBezTo>
                    <a:cubicBezTo>
                      <a:pt x="151" y="3130"/>
                      <a:pt x="0" y="3907"/>
                      <a:pt x="176" y="4684"/>
                    </a:cubicBezTo>
                    <a:cubicBezTo>
                      <a:pt x="457" y="6002"/>
                      <a:pt x="1632" y="6911"/>
                      <a:pt x="2947" y="6911"/>
                    </a:cubicBezTo>
                    <a:cubicBezTo>
                      <a:pt x="3157" y="6911"/>
                      <a:pt x="3370" y="6888"/>
                      <a:pt x="3584" y="6839"/>
                    </a:cubicBezTo>
                    <a:lnTo>
                      <a:pt x="8948" y="5636"/>
                    </a:lnTo>
                    <a:cubicBezTo>
                      <a:pt x="10502" y="5310"/>
                      <a:pt x="11479" y="3782"/>
                      <a:pt x="11128" y="2253"/>
                    </a:cubicBezTo>
                    <a:cubicBezTo>
                      <a:pt x="10825" y="912"/>
                      <a:pt x="9665" y="1"/>
                      <a:pt x="83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4722179" y="1196214"/>
                <a:ext cx="125973" cy="12198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6238" extrusionOk="0">
                    <a:moveTo>
                      <a:pt x="3317" y="1"/>
                    </a:moveTo>
                    <a:cubicBezTo>
                      <a:pt x="3109" y="1"/>
                      <a:pt x="2896" y="24"/>
                      <a:pt x="2683" y="72"/>
                    </a:cubicBezTo>
                    <a:lnTo>
                      <a:pt x="1" y="674"/>
                    </a:lnTo>
                    <a:lnTo>
                      <a:pt x="1229" y="6238"/>
                    </a:lnTo>
                    <a:lnTo>
                      <a:pt x="3911" y="5636"/>
                    </a:lnTo>
                    <a:cubicBezTo>
                      <a:pt x="5465" y="5310"/>
                      <a:pt x="6442" y="3782"/>
                      <a:pt x="6091" y="2253"/>
                    </a:cubicBezTo>
                    <a:cubicBezTo>
                      <a:pt x="5788" y="912"/>
                      <a:pt x="4628" y="1"/>
                      <a:pt x="3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49"/>
            <p:cNvGrpSpPr/>
            <p:nvPr/>
          </p:nvGrpSpPr>
          <p:grpSpPr>
            <a:xfrm rot="7180044">
              <a:off x="5775443" y="4168006"/>
              <a:ext cx="245032" cy="147523"/>
              <a:chOff x="4623682" y="1196214"/>
              <a:chExt cx="224472" cy="135145"/>
            </a:xfrm>
          </p:grpSpPr>
          <p:sp>
            <p:nvSpPr>
              <p:cNvPr id="1257" name="Google Shape;1257;p49"/>
              <p:cNvSpPr/>
              <p:nvPr/>
            </p:nvSpPr>
            <p:spPr>
              <a:xfrm>
                <a:off x="4623682" y="1196214"/>
                <a:ext cx="224472" cy="135145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6911" extrusionOk="0">
                    <a:moveTo>
                      <a:pt x="8354" y="1"/>
                    </a:moveTo>
                    <a:cubicBezTo>
                      <a:pt x="8146" y="1"/>
                      <a:pt x="7933" y="24"/>
                      <a:pt x="7720" y="72"/>
                    </a:cubicBezTo>
                    <a:lnTo>
                      <a:pt x="2331" y="1275"/>
                    </a:lnTo>
                    <a:cubicBezTo>
                      <a:pt x="1579" y="1451"/>
                      <a:pt x="953" y="1902"/>
                      <a:pt x="552" y="2528"/>
                    </a:cubicBezTo>
                    <a:cubicBezTo>
                      <a:pt x="151" y="3130"/>
                      <a:pt x="0" y="3907"/>
                      <a:pt x="176" y="4684"/>
                    </a:cubicBezTo>
                    <a:cubicBezTo>
                      <a:pt x="457" y="6002"/>
                      <a:pt x="1632" y="6911"/>
                      <a:pt x="2947" y="6911"/>
                    </a:cubicBezTo>
                    <a:cubicBezTo>
                      <a:pt x="3157" y="6911"/>
                      <a:pt x="3370" y="6888"/>
                      <a:pt x="3584" y="6839"/>
                    </a:cubicBezTo>
                    <a:lnTo>
                      <a:pt x="8948" y="5636"/>
                    </a:lnTo>
                    <a:cubicBezTo>
                      <a:pt x="10502" y="5310"/>
                      <a:pt x="11479" y="3782"/>
                      <a:pt x="11128" y="2253"/>
                    </a:cubicBezTo>
                    <a:cubicBezTo>
                      <a:pt x="10825" y="912"/>
                      <a:pt x="9665" y="1"/>
                      <a:pt x="83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9"/>
              <p:cNvSpPr/>
              <p:nvPr/>
            </p:nvSpPr>
            <p:spPr>
              <a:xfrm>
                <a:off x="4722179" y="1196214"/>
                <a:ext cx="125973" cy="121984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6238" extrusionOk="0">
                    <a:moveTo>
                      <a:pt x="3317" y="1"/>
                    </a:moveTo>
                    <a:cubicBezTo>
                      <a:pt x="3109" y="1"/>
                      <a:pt x="2896" y="24"/>
                      <a:pt x="2683" y="72"/>
                    </a:cubicBezTo>
                    <a:lnTo>
                      <a:pt x="1" y="674"/>
                    </a:lnTo>
                    <a:lnTo>
                      <a:pt x="1229" y="6238"/>
                    </a:lnTo>
                    <a:lnTo>
                      <a:pt x="3911" y="5636"/>
                    </a:lnTo>
                    <a:cubicBezTo>
                      <a:pt x="5465" y="5310"/>
                      <a:pt x="6442" y="3782"/>
                      <a:pt x="6091" y="2253"/>
                    </a:cubicBezTo>
                    <a:cubicBezTo>
                      <a:pt x="5788" y="912"/>
                      <a:pt x="4628" y="1"/>
                      <a:pt x="3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9" name="Google Shape;1259;p49"/>
            <p:cNvSpPr/>
            <p:nvPr/>
          </p:nvSpPr>
          <p:spPr>
            <a:xfrm flipH="1">
              <a:off x="3938474" y="1147098"/>
              <a:ext cx="1123985" cy="313387"/>
            </a:xfrm>
            <a:custGeom>
              <a:avLst/>
              <a:gdLst/>
              <a:ahLst/>
              <a:cxnLst/>
              <a:rect l="l" t="t" r="r" b="b"/>
              <a:pathLst>
                <a:path w="52658" h="14682" extrusionOk="0">
                  <a:moveTo>
                    <a:pt x="15226" y="1"/>
                  </a:moveTo>
                  <a:cubicBezTo>
                    <a:pt x="12828" y="1"/>
                    <a:pt x="10458" y="1009"/>
                    <a:pt x="8847" y="2777"/>
                  </a:cubicBezTo>
                  <a:cubicBezTo>
                    <a:pt x="7018" y="4731"/>
                    <a:pt x="6191" y="7589"/>
                    <a:pt x="6692" y="10220"/>
                  </a:cubicBezTo>
                  <a:cubicBezTo>
                    <a:pt x="5880" y="9765"/>
                    <a:pt x="4896" y="9481"/>
                    <a:pt x="3950" y="9481"/>
                  </a:cubicBezTo>
                  <a:cubicBezTo>
                    <a:pt x="3699" y="9481"/>
                    <a:pt x="3450" y="9501"/>
                    <a:pt x="3208" y="9544"/>
                  </a:cubicBezTo>
                  <a:cubicBezTo>
                    <a:pt x="2055" y="9744"/>
                    <a:pt x="952" y="10471"/>
                    <a:pt x="476" y="11549"/>
                  </a:cubicBezTo>
                  <a:cubicBezTo>
                    <a:pt x="0" y="12626"/>
                    <a:pt x="201" y="13930"/>
                    <a:pt x="1103" y="14681"/>
                  </a:cubicBezTo>
                  <a:lnTo>
                    <a:pt x="52030" y="14681"/>
                  </a:lnTo>
                  <a:cubicBezTo>
                    <a:pt x="52657" y="12075"/>
                    <a:pt x="51554" y="9017"/>
                    <a:pt x="49274" y="7664"/>
                  </a:cubicBezTo>
                  <a:cubicBezTo>
                    <a:pt x="48322" y="7089"/>
                    <a:pt x="47218" y="6810"/>
                    <a:pt x="46110" y="6810"/>
                  </a:cubicBezTo>
                  <a:cubicBezTo>
                    <a:pt x="44563" y="6810"/>
                    <a:pt x="43009" y="7354"/>
                    <a:pt x="41855" y="8391"/>
                  </a:cubicBezTo>
                  <a:cubicBezTo>
                    <a:pt x="41554" y="5659"/>
                    <a:pt x="39750" y="3127"/>
                    <a:pt x="37419" y="1649"/>
                  </a:cubicBezTo>
                  <a:cubicBezTo>
                    <a:pt x="35709" y="546"/>
                    <a:pt x="33689" y="9"/>
                    <a:pt x="31666" y="9"/>
                  </a:cubicBezTo>
                  <a:cubicBezTo>
                    <a:pt x="30931" y="9"/>
                    <a:pt x="30195" y="80"/>
                    <a:pt x="29474" y="220"/>
                  </a:cubicBezTo>
                  <a:cubicBezTo>
                    <a:pt x="26767" y="772"/>
                    <a:pt x="24286" y="2300"/>
                    <a:pt x="22456" y="4356"/>
                  </a:cubicBezTo>
                  <a:cubicBezTo>
                    <a:pt x="21103" y="2050"/>
                    <a:pt x="18747" y="320"/>
                    <a:pt x="16090" y="45"/>
                  </a:cubicBezTo>
                  <a:cubicBezTo>
                    <a:pt x="15803" y="15"/>
                    <a:pt x="15514" y="1"/>
                    <a:pt x="15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5656142" y="725062"/>
              <a:ext cx="483635" cy="237335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4124496" y="4230625"/>
              <a:ext cx="547135" cy="285911"/>
            </a:xfrm>
            <a:custGeom>
              <a:avLst/>
              <a:gdLst/>
              <a:ahLst/>
              <a:cxnLst/>
              <a:rect l="l" t="t" r="r" b="b"/>
              <a:pathLst>
                <a:path w="33510" h="17511" extrusionOk="0">
                  <a:moveTo>
                    <a:pt x="16649" y="0"/>
                  </a:moveTo>
                  <a:cubicBezTo>
                    <a:pt x="16119" y="0"/>
                    <a:pt x="15588" y="62"/>
                    <a:pt x="15064" y="192"/>
                  </a:cubicBezTo>
                  <a:cubicBezTo>
                    <a:pt x="13209" y="668"/>
                    <a:pt x="11605" y="1946"/>
                    <a:pt x="10602" y="3575"/>
                  </a:cubicBezTo>
                  <a:cubicBezTo>
                    <a:pt x="9600" y="5204"/>
                    <a:pt x="9274" y="7109"/>
                    <a:pt x="9324" y="9014"/>
                  </a:cubicBezTo>
                  <a:cubicBezTo>
                    <a:pt x="8436" y="8075"/>
                    <a:pt x="7153" y="7589"/>
                    <a:pt x="5862" y="7589"/>
                  </a:cubicBezTo>
                  <a:cubicBezTo>
                    <a:pt x="5258" y="7589"/>
                    <a:pt x="4653" y="7695"/>
                    <a:pt x="4086" y="7911"/>
                  </a:cubicBezTo>
                  <a:cubicBezTo>
                    <a:pt x="2307" y="8563"/>
                    <a:pt x="978" y="10192"/>
                    <a:pt x="502" y="12021"/>
                  </a:cubicBezTo>
                  <a:cubicBezTo>
                    <a:pt x="1" y="13851"/>
                    <a:pt x="226" y="15806"/>
                    <a:pt x="1028" y="17510"/>
                  </a:cubicBezTo>
                  <a:lnTo>
                    <a:pt x="32758" y="17510"/>
                  </a:lnTo>
                  <a:cubicBezTo>
                    <a:pt x="33134" y="16407"/>
                    <a:pt x="33510" y="14878"/>
                    <a:pt x="33134" y="13776"/>
                  </a:cubicBezTo>
                  <a:cubicBezTo>
                    <a:pt x="32733" y="12673"/>
                    <a:pt x="31856" y="11695"/>
                    <a:pt x="30728" y="11395"/>
                  </a:cubicBezTo>
                  <a:cubicBezTo>
                    <a:pt x="30439" y="11311"/>
                    <a:pt x="30127" y="11269"/>
                    <a:pt x="29813" y="11269"/>
                  </a:cubicBezTo>
                  <a:cubicBezTo>
                    <a:pt x="28899" y="11269"/>
                    <a:pt x="27961" y="11626"/>
                    <a:pt x="27495" y="12372"/>
                  </a:cubicBezTo>
                  <a:cubicBezTo>
                    <a:pt x="26668" y="9264"/>
                    <a:pt x="25665" y="6081"/>
                    <a:pt x="23610" y="3600"/>
                  </a:cubicBezTo>
                  <a:cubicBezTo>
                    <a:pt x="21899" y="1514"/>
                    <a:pt x="19285" y="0"/>
                    <a:pt x="16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 flipH="1">
              <a:off x="6585386" y="4168002"/>
              <a:ext cx="300615" cy="147521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 flipH="1">
              <a:off x="7764636" y="814877"/>
              <a:ext cx="300615" cy="147521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3"/>
          <p:cNvSpPr txBox="1"/>
          <p:nvPr/>
        </p:nvSpPr>
        <p:spPr>
          <a:xfrm>
            <a:off x="4330700" y="1151374"/>
            <a:ext cx="4093300" cy="52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6E6EE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CC5588F8-4924-5E39-C5CA-C3249734617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300" y="139700"/>
            <a:ext cx="4203700" cy="486410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9D840E62-8971-81F6-34DA-CB26B00C0FD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6300" y="1508135"/>
            <a:ext cx="4267200" cy="19589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52"/>
          <p:cNvSpPr/>
          <p:nvPr/>
        </p:nvSpPr>
        <p:spPr>
          <a:xfrm rot="5400000" flipH="1">
            <a:off x="725618" y="875420"/>
            <a:ext cx="840900" cy="840900"/>
          </a:xfrm>
          <a:prstGeom prst="arc">
            <a:avLst>
              <a:gd name="adj1" fmla="val 5719241"/>
              <a:gd name="adj2" fmla="val 0"/>
            </a:avLst>
          </a:prstGeom>
          <a:noFill/>
          <a:ln w="1143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3" name="Google Shape;1343;p52"/>
          <p:cNvGrpSpPr/>
          <p:nvPr/>
        </p:nvGrpSpPr>
        <p:grpSpPr>
          <a:xfrm>
            <a:off x="3771898" y="1659520"/>
            <a:ext cx="4657802" cy="2476058"/>
            <a:chOff x="233350" y="949250"/>
            <a:chExt cx="7137300" cy="3802300"/>
          </a:xfrm>
        </p:grpSpPr>
        <p:sp>
          <p:nvSpPr>
            <p:cNvPr id="1344" name="Google Shape;1344;p5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3E59"/>
                </a:solidFill>
              </a:endParaRPr>
            </a:p>
          </p:txBody>
        </p:sp>
      </p:grpSp>
      <p:sp>
        <p:nvSpPr>
          <p:cNvPr id="1395" name="Google Shape;1395;p52"/>
          <p:cNvSpPr/>
          <p:nvPr/>
        </p:nvSpPr>
        <p:spPr>
          <a:xfrm>
            <a:off x="5380997" y="1690661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52"/>
          <p:cNvSpPr/>
          <p:nvPr/>
        </p:nvSpPr>
        <p:spPr>
          <a:xfrm>
            <a:off x="4224559" y="2103686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52"/>
          <p:cNvSpPr/>
          <p:nvPr/>
        </p:nvSpPr>
        <p:spPr>
          <a:xfrm>
            <a:off x="4670397" y="2512811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52"/>
          <p:cNvSpPr/>
          <p:nvPr/>
        </p:nvSpPr>
        <p:spPr>
          <a:xfrm>
            <a:off x="6017209" y="2732411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52"/>
          <p:cNvSpPr/>
          <p:nvPr/>
        </p:nvSpPr>
        <p:spPr>
          <a:xfrm>
            <a:off x="6623347" y="2103686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52"/>
          <p:cNvSpPr/>
          <p:nvPr/>
        </p:nvSpPr>
        <p:spPr>
          <a:xfrm>
            <a:off x="7222309" y="1853186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52"/>
          <p:cNvSpPr/>
          <p:nvPr/>
        </p:nvSpPr>
        <p:spPr>
          <a:xfrm>
            <a:off x="7055147" y="2512811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52"/>
          <p:cNvSpPr/>
          <p:nvPr/>
        </p:nvSpPr>
        <p:spPr>
          <a:xfrm>
            <a:off x="7633809" y="3490061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52"/>
          <p:cNvSpPr txBox="1">
            <a:spLocks noGrp="1"/>
          </p:cNvSpPr>
          <p:nvPr>
            <p:ph type="title"/>
          </p:nvPr>
        </p:nvSpPr>
        <p:spPr>
          <a:xfrm>
            <a:off x="714300" y="206731"/>
            <a:ext cx="7715400" cy="5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EPIDEMIOLOGI</a:t>
            </a:r>
            <a:endParaRPr dirty="0"/>
          </a:p>
        </p:txBody>
      </p:sp>
      <p:sp>
        <p:nvSpPr>
          <p:cNvPr id="1404" name="Google Shape;1404;p52"/>
          <p:cNvSpPr/>
          <p:nvPr/>
        </p:nvSpPr>
        <p:spPr>
          <a:xfrm>
            <a:off x="4736709" y="3272211"/>
            <a:ext cx="167186" cy="167228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52"/>
          <p:cNvSpPr txBox="1"/>
          <p:nvPr/>
        </p:nvSpPr>
        <p:spPr>
          <a:xfrm flipH="1">
            <a:off x="1822727" y="950083"/>
            <a:ext cx="1791600" cy="37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Tahun 2024-2025</a:t>
            </a:r>
            <a:endParaRPr sz="20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406" name="Google Shape;1406;p52"/>
          <p:cNvSpPr txBox="1"/>
          <p:nvPr/>
        </p:nvSpPr>
        <p:spPr>
          <a:xfrm flipH="1">
            <a:off x="1808338" y="1418508"/>
            <a:ext cx="1791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Sekitar 1,4 miliar orang dewasa (usia 30-79 tahun) di dunia hidup dengan hipertensi. 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7" name="Google Shape;1407;p52"/>
          <p:cNvSpPr txBox="1"/>
          <p:nvPr/>
        </p:nvSpPr>
        <p:spPr>
          <a:xfrm flipH="1">
            <a:off x="1822727" y="3013565"/>
            <a:ext cx="1791600" cy="37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Tahun</a:t>
            </a:r>
            <a:r>
              <a:rPr lang="en-US" sz="21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2024-2025</a:t>
            </a:r>
            <a:endParaRPr sz="21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408" name="Google Shape;1408;p52"/>
          <p:cNvSpPr txBox="1"/>
          <p:nvPr/>
        </p:nvSpPr>
        <p:spPr>
          <a:xfrm flipH="1">
            <a:off x="1832110" y="3458319"/>
            <a:ext cx="1791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Hipertensi tetap menjadi masalah kesehatan masyarakat utama di Indonesia pada populasi dewasa.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2" name="Google Shape;1412;p52"/>
          <p:cNvSpPr/>
          <p:nvPr/>
        </p:nvSpPr>
        <p:spPr>
          <a:xfrm>
            <a:off x="805081" y="920911"/>
            <a:ext cx="724500" cy="724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33%</a:t>
            </a:r>
            <a:endParaRPr b="1" dirty="0">
              <a:solidFill>
                <a:schemeClr val="lt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413" name="Google Shape;1413;p52"/>
          <p:cNvSpPr/>
          <p:nvPr/>
        </p:nvSpPr>
        <p:spPr>
          <a:xfrm>
            <a:off x="801744" y="2904696"/>
            <a:ext cx="724500" cy="72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30%</a:t>
            </a:r>
            <a:endParaRPr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414" name="Google Shape;1414;p52"/>
          <p:cNvSpPr/>
          <p:nvPr/>
        </p:nvSpPr>
        <p:spPr>
          <a:xfrm rot="5400000" flipH="1">
            <a:off x="707768" y="2859614"/>
            <a:ext cx="840900" cy="840900"/>
          </a:xfrm>
          <a:prstGeom prst="arc">
            <a:avLst>
              <a:gd name="adj1" fmla="val 10693783"/>
              <a:gd name="adj2" fmla="val 0"/>
            </a:avLst>
          </a:prstGeom>
          <a:noFill/>
          <a:ln w="1143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52"/>
          <p:cNvSpPr/>
          <p:nvPr/>
        </p:nvSpPr>
        <p:spPr>
          <a:xfrm>
            <a:off x="4553111" y="4618861"/>
            <a:ext cx="715271" cy="373772"/>
          </a:xfrm>
          <a:custGeom>
            <a:avLst/>
            <a:gdLst/>
            <a:ahLst/>
            <a:cxnLst/>
            <a:rect l="l" t="t" r="r" b="b"/>
            <a:pathLst>
              <a:path w="33510" h="17511" extrusionOk="0">
                <a:moveTo>
                  <a:pt x="16649" y="0"/>
                </a:moveTo>
                <a:cubicBezTo>
                  <a:pt x="16119" y="0"/>
                  <a:pt x="15588" y="62"/>
                  <a:pt x="15064" y="192"/>
                </a:cubicBezTo>
                <a:cubicBezTo>
                  <a:pt x="13209" y="668"/>
                  <a:pt x="11605" y="1946"/>
                  <a:pt x="10602" y="3575"/>
                </a:cubicBezTo>
                <a:cubicBezTo>
                  <a:pt x="9600" y="5204"/>
                  <a:pt x="9274" y="7109"/>
                  <a:pt x="9324" y="9014"/>
                </a:cubicBezTo>
                <a:cubicBezTo>
                  <a:pt x="8436" y="8075"/>
                  <a:pt x="7153" y="7589"/>
                  <a:pt x="5862" y="7589"/>
                </a:cubicBezTo>
                <a:cubicBezTo>
                  <a:pt x="5258" y="7589"/>
                  <a:pt x="4653" y="7695"/>
                  <a:pt x="4086" y="7911"/>
                </a:cubicBezTo>
                <a:cubicBezTo>
                  <a:pt x="2307" y="8563"/>
                  <a:pt x="978" y="10192"/>
                  <a:pt x="502" y="12021"/>
                </a:cubicBezTo>
                <a:cubicBezTo>
                  <a:pt x="1" y="13851"/>
                  <a:pt x="226" y="15806"/>
                  <a:pt x="1028" y="17510"/>
                </a:cubicBezTo>
                <a:lnTo>
                  <a:pt x="32758" y="17510"/>
                </a:lnTo>
                <a:cubicBezTo>
                  <a:pt x="33134" y="16407"/>
                  <a:pt x="33510" y="14878"/>
                  <a:pt x="33134" y="13776"/>
                </a:cubicBezTo>
                <a:cubicBezTo>
                  <a:pt x="32733" y="12673"/>
                  <a:pt x="31856" y="11695"/>
                  <a:pt x="30728" y="11395"/>
                </a:cubicBezTo>
                <a:cubicBezTo>
                  <a:pt x="30439" y="11311"/>
                  <a:pt x="30127" y="11269"/>
                  <a:pt x="29813" y="11269"/>
                </a:cubicBezTo>
                <a:cubicBezTo>
                  <a:pt x="28899" y="11269"/>
                  <a:pt x="27961" y="11626"/>
                  <a:pt x="27495" y="12372"/>
                </a:cubicBezTo>
                <a:cubicBezTo>
                  <a:pt x="26668" y="9264"/>
                  <a:pt x="25665" y="6081"/>
                  <a:pt x="23610" y="3600"/>
                </a:cubicBezTo>
                <a:cubicBezTo>
                  <a:pt x="21899" y="1514"/>
                  <a:pt x="19285" y="0"/>
                  <a:pt x="166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" name="Google Shape;1008;p45"/>
          <p:cNvGrpSpPr/>
          <p:nvPr/>
        </p:nvGrpSpPr>
        <p:grpSpPr>
          <a:xfrm>
            <a:off x="846583" y="727837"/>
            <a:ext cx="7736808" cy="3809510"/>
            <a:chOff x="846583" y="727837"/>
            <a:chExt cx="7736808" cy="3809510"/>
          </a:xfrm>
        </p:grpSpPr>
        <p:sp>
          <p:nvSpPr>
            <p:cNvPr id="1009" name="Google Shape;1009;p45"/>
            <p:cNvSpPr/>
            <p:nvPr/>
          </p:nvSpPr>
          <p:spPr>
            <a:xfrm>
              <a:off x="1084695" y="1744225"/>
              <a:ext cx="715271" cy="373772"/>
            </a:xfrm>
            <a:custGeom>
              <a:avLst/>
              <a:gdLst/>
              <a:ahLst/>
              <a:cxnLst/>
              <a:rect l="l" t="t" r="r" b="b"/>
              <a:pathLst>
                <a:path w="33510" h="17511" extrusionOk="0">
                  <a:moveTo>
                    <a:pt x="16649" y="0"/>
                  </a:moveTo>
                  <a:cubicBezTo>
                    <a:pt x="16119" y="0"/>
                    <a:pt x="15588" y="62"/>
                    <a:pt x="15064" y="192"/>
                  </a:cubicBezTo>
                  <a:cubicBezTo>
                    <a:pt x="13209" y="668"/>
                    <a:pt x="11605" y="1946"/>
                    <a:pt x="10602" y="3575"/>
                  </a:cubicBezTo>
                  <a:cubicBezTo>
                    <a:pt x="9600" y="5204"/>
                    <a:pt x="9274" y="7109"/>
                    <a:pt x="9324" y="9014"/>
                  </a:cubicBezTo>
                  <a:cubicBezTo>
                    <a:pt x="8436" y="8075"/>
                    <a:pt x="7153" y="7589"/>
                    <a:pt x="5862" y="7589"/>
                  </a:cubicBezTo>
                  <a:cubicBezTo>
                    <a:pt x="5258" y="7589"/>
                    <a:pt x="4653" y="7695"/>
                    <a:pt x="4086" y="7911"/>
                  </a:cubicBezTo>
                  <a:cubicBezTo>
                    <a:pt x="2307" y="8563"/>
                    <a:pt x="978" y="10192"/>
                    <a:pt x="502" y="12021"/>
                  </a:cubicBezTo>
                  <a:cubicBezTo>
                    <a:pt x="1" y="13851"/>
                    <a:pt x="226" y="15806"/>
                    <a:pt x="1028" y="17510"/>
                  </a:cubicBezTo>
                  <a:lnTo>
                    <a:pt x="32758" y="17510"/>
                  </a:lnTo>
                  <a:cubicBezTo>
                    <a:pt x="33134" y="16407"/>
                    <a:pt x="33510" y="14878"/>
                    <a:pt x="33134" y="13776"/>
                  </a:cubicBezTo>
                  <a:cubicBezTo>
                    <a:pt x="32733" y="12673"/>
                    <a:pt x="31856" y="11695"/>
                    <a:pt x="30728" y="11395"/>
                  </a:cubicBezTo>
                  <a:cubicBezTo>
                    <a:pt x="30439" y="11311"/>
                    <a:pt x="30127" y="11269"/>
                    <a:pt x="29813" y="11269"/>
                  </a:cubicBezTo>
                  <a:cubicBezTo>
                    <a:pt x="28899" y="11269"/>
                    <a:pt x="27961" y="11626"/>
                    <a:pt x="27495" y="12372"/>
                  </a:cubicBezTo>
                  <a:cubicBezTo>
                    <a:pt x="26668" y="9264"/>
                    <a:pt x="25665" y="6081"/>
                    <a:pt x="23610" y="3600"/>
                  </a:cubicBezTo>
                  <a:cubicBezTo>
                    <a:pt x="21899" y="1514"/>
                    <a:pt x="19285" y="0"/>
                    <a:pt x="16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5488517" y="727837"/>
              <a:ext cx="483635" cy="237335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846583" y="4163575"/>
              <a:ext cx="715271" cy="373772"/>
            </a:xfrm>
            <a:custGeom>
              <a:avLst/>
              <a:gdLst/>
              <a:ahLst/>
              <a:cxnLst/>
              <a:rect l="l" t="t" r="r" b="b"/>
              <a:pathLst>
                <a:path w="33510" h="17511" extrusionOk="0">
                  <a:moveTo>
                    <a:pt x="16649" y="0"/>
                  </a:moveTo>
                  <a:cubicBezTo>
                    <a:pt x="16119" y="0"/>
                    <a:pt x="15588" y="62"/>
                    <a:pt x="15064" y="192"/>
                  </a:cubicBezTo>
                  <a:cubicBezTo>
                    <a:pt x="13209" y="668"/>
                    <a:pt x="11605" y="1946"/>
                    <a:pt x="10602" y="3575"/>
                  </a:cubicBezTo>
                  <a:cubicBezTo>
                    <a:pt x="9600" y="5204"/>
                    <a:pt x="9274" y="7109"/>
                    <a:pt x="9324" y="9014"/>
                  </a:cubicBezTo>
                  <a:cubicBezTo>
                    <a:pt x="8436" y="8075"/>
                    <a:pt x="7153" y="7589"/>
                    <a:pt x="5862" y="7589"/>
                  </a:cubicBezTo>
                  <a:cubicBezTo>
                    <a:pt x="5258" y="7589"/>
                    <a:pt x="4653" y="7695"/>
                    <a:pt x="4086" y="7911"/>
                  </a:cubicBezTo>
                  <a:cubicBezTo>
                    <a:pt x="2307" y="8563"/>
                    <a:pt x="978" y="10192"/>
                    <a:pt x="502" y="12021"/>
                  </a:cubicBezTo>
                  <a:cubicBezTo>
                    <a:pt x="1" y="13851"/>
                    <a:pt x="226" y="15806"/>
                    <a:pt x="1028" y="17510"/>
                  </a:cubicBezTo>
                  <a:lnTo>
                    <a:pt x="32758" y="17510"/>
                  </a:lnTo>
                  <a:cubicBezTo>
                    <a:pt x="33134" y="16407"/>
                    <a:pt x="33510" y="14878"/>
                    <a:pt x="33134" y="13776"/>
                  </a:cubicBezTo>
                  <a:cubicBezTo>
                    <a:pt x="32733" y="12673"/>
                    <a:pt x="31856" y="11695"/>
                    <a:pt x="30728" y="11395"/>
                  </a:cubicBezTo>
                  <a:cubicBezTo>
                    <a:pt x="30439" y="11311"/>
                    <a:pt x="30127" y="11269"/>
                    <a:pt x="29813" y="11269"/>
                  </a:cubicBezTo>
                  <a:cubicBezTo>
                    <a:pt x="28899" y="11269"/>
                    <a:pt x="27961" y="11626"/>
                    <a:pt x="27495" y="12372"/>
                  </a:cubicBezTo>
                  <a:cubicBezTo>
                    <a:pt x="26668" y="9264"/>
                    <a:pt x="25665" y="6081"/>
                    <a:pt x="23610" y="3600"/>
                  </a:cubicBezTo>
                  <a:cubicBezTo>
                    <a:pt x="21899" y="1514"/>
                    <a:pt x="19285" y="0"/>
                    <a:pt x="16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7868120" y="3734950"/>
              <a:ext cx="715271" cy="373772"/>
            </a:xfrm>
            <a:custGeom>
              <a:avLst/>
              <a:gdLst/>
              <a:ahLst/>
              <a:cxnLst/>
              <a:rect l="l" t="t" r="r" b="b"/>
              <a:pathLst>
                <a:path w="33510" h="17511" extrusionOk="0">
                  <a:moveTo>
                    <a:pt x="16649" y="0"/>
                  </a:moveTo>
                  <a:cubicBezTo>
                    <a:pt x="16119" y="0"/>
                    <a:pt x="15588" y="62"/>
                    <a:pt x="15064" y="192"/>
                  </a:cubicBezTo>
                  <a:cubicBezTo>
                    <a:pt x="13209" y="668"/>
                    <a:pt x="11605" y="1946"/>
                    <a:pt x="10602" y="3575"/>
                  </a:cubicBezTo>
                  <a:cubicBezTo>
                    <a:pt x="9600" y="5204"/>
                    <a:pt x="9274" y="7109"/>
                    <a:pt x="9324" y="9014"/>
                  </a:cubicBezTo>
                  <a:cubicBezTo>
                    <a:pt x="8436" y="8075"/>
                    <a:pt x="7153" y="7589"/>
                    <a:pt x="5862" y="7589"/>
                  </a:cubicBezTo>
                  <a:cubicBezTo>
                    <a:pt x="5258" y="7589"/>
                    <a:pt x="4653" y="7695"/>
                    <a:pt x="4086" y="7911"/>
                  </a:cubicBezTo>
                  <a:cubicBezTo>
                    <a:pt x="2307" y="8563"/>
                    <a:pt x="978" y="10192"/>
                    <a:pt x="502" y="12021"/>
                  </a:cubicBezTo>
                  <a:cubicBezTo>
                    <a:pt x="1" y="13851"/>
                    <a:pt x="226" y="15806"/>
                    <a:pt x="1028" y="17510"/>
                  </a:cubicBezTo>
                  <a:lnTo>
                    <a:pt x="32758" y="17510"/>
                  </a:lnTo>
                  <a:cubicBezTo>
                    <a:pt x="33134" y="16407"/>
                    <a:pt x="33510" y="14878"/>
                    <a:pt x="33134" y="13776"/>
                  </a:cubicBezTo>
                  <a:cubicBezTo>
                    <a:pt x="32733" y="12673"/>
                    <a:pt x="31856" y="11695"/>
                    <a:pt x="30728" y="11395"/>
                  </a:cubicBezTo>
                  <a:cubicBezTo>
                    <a:pt x="30439" y="11311"/>
                    <a:pt x="30127" y="11269"/>
                    <a:pt x="29813" y="11269"/>
                  </a:cubicBezTo>
                  <a:cubicBezTo>
                    <a:pt x="28899" y="11269"/>
                    <a:pt x="27961" y="11626"/>
                    <a:pt x="27495" y="12372"/>
                  </a:cubicBezTo>
                  <a:cubicBezTo>
                    <a:pt x="26668" y="9264"/>
                    <a:pt x="25665" y="6081"/>
                    <a:pt x="23610" y="3600"/>
                  </a:cubicBezTo>
                  <a:cubicBezTo>
                    <a:pt x="21899" y="1514"/>
                    <a:pt x="19285" y="0"/>
                    <a:pt x="16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5"/>
            <p:cNvSpPr/>
            <p:nvPr/>
          </p:nvSpPr>
          <p:spPr>
            <a:xfrm>
              <a:off x="4164542" y="4163587"/>
              <a:ext cx="483635" cy="237335"/>
            </a:xfrm>
            <a:custGeom>
              <a:avLst/>
              <a:gdLst/>
              <a:ahLst/>
              <a:cxnLst/>
              <a:rect l="l" t="t" r="r" b="b"/>
              <a:pathLst>
                <a:path w="22658" h="11119" extrusionOk="0">
                  <a:moveTo>
                    <a:pt x="5749" y="1"/>
                  </a:moveTo>
                  <a:cubicBezTo>
                    <a:pt x="5093" y="1"/>
                    <a:pt x="4445" y="114"/>
                    <a:pt x="3835" y="367"/>
                  </a:cubicBezTo>
                  <a:cubicBezTo>
                    <a:pt x="1956" y="1144"/>
                    <a:pt x="778" y="3099"/>
                    <a:pt x="402" y="5079"/>
                  </a:cubicBezTo>
                  <a:cubicBezTo>
                    <a:pt x="1" y="7059"/>
                    <a:pt x="301" y="9114"/>
                    <a:pt x="577" y="11119"/>
                  </a:cubicBezTo>
                  <a:lnTo>
                    <a:pt x="21830" y="11119"/>
                  </a:lnTo>
                  <a:cubicBezTo>
                    <a:pt x="22657" y="9690"/>
                    <a:pt x="22557" y="7685"/>
                    <a:pt x="21680" y="6282"/>
                  </a:cubicBezTo>
                  <a:cubicBezTo>
                    <a:pt x="20826" y="4953"/>
                    <a:pt x="19275" y="4118"/>
                    <a:pt x="17709" y="4118"/>
                  </a:cubicBezTo>
                  <a:cubicBezTo>
                    <a:pt x="17621" y="4118"/>
                    <a:pt x="17532" y="4121"/>
                    <a:pt x="17444" y="4126"/>
                  </a:cubicBezTo>
                  <a:cubicBezTo>
                    <a:pt x="15790" y="4252"/>
                    <a:pt x="14261" y="5329"/>
                    <a:pt x="13585" y="6833"/>
                  </a:cubicBezTo>
                  <a:cubicBezTo>
                    <a:pt x="12958" y="4277"/>
                    <a:pt x="11279" y="2021"/>
                    <a:pt x="8948" y="818"/>
                  </a:cubicBezTo>
                  <a:cubicBezTo>
                    <a:pt x="7960" y="316"/>
                    <a:pt x="6845" y="1"/>
                    <a:pt x="5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45"/>
          <p:cNvSpPr/>
          <p:nvPr/>
        </p:nvSpPr>
        <p:spPr>
          <a:xfrm>
            <a:off x="1681269" y="3483887"/>
            <a:ext cx="253687" cy="253800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5"/>
          <p:cNvSpPr/>
          <p:nvPr/>
        </p:nvSpPr>
        <p:spPr>
          <a:xfrm>
            <a:off x="7209044" y="3483887"/>
            <a:ext cx="253687" cy="253800"/>
          </a:xfrm>
          <a:custGeom>
            <a:avLst/>
            <a:gdLst/>
            <a:ahLst/>
            <a:cxnLst/>
            <a:rect l="l" t="t" r="r" b="b"/>
            <a:pathLst>
              <a:path w="2504" h="2505" extrusionOk="0">
                <a:moveTo>
                  <a:pt x="807" y="1"/>
                </a:moveTo>
                <a:lnTo>
                  <a:pt x="807" y="807"/>
                </a:lnTo>
                <a:lnTo>
                  <a:pt x="0" y="807"/>
                </a:lnTo>
                <a:lnTo>
                  <a:pt x="0" y="1698"/>
                </a:lnTo>
                <a:lnTo>
                  <a:pt x="807" y="1698"/>
                </a:lnTo>
                <a:lnTo>
                  <a:pt x="807" y="2504"/>
                </a:lnTo>
                <a:lnTo>
                  <a:pt x="1697" y="2504"/>
                </a:lnTo>
                <a:lnTo>
                  <a:pt x="1697" y="1698"/>
                </a:lnTo>
                <a:lnTo>
                  <a:pt x="2504" y="1698"/>
                </a:lnTo>
                <a:lnTo>
                  <a:pt x="2504" y="807"/>
                </a:lnTo>
                <a:lnTo>
                  <a:pt x="1697" y="807"/>
                </a:lnTo>
                <a:lnTo>
                  <a:pt x="16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2511227-614A-0A80-111C-C40D43DD34D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7209" y="120650"/>
            <a:ext cx="4598300" cy="490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54E8584A-C497-67B9-5C11-994B0D4A018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6800" y="171450"/>
            <a:ext cx="447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8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B69173E5-AEC7-23D1-6861-7CBA5AA65AA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5350" y="114300"/>
            <a:ext cx="48133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2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C6792EC-C6AE-1F72-E6B8-29D55F2D77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0" y="69850"/>
            <a:ext cx="4953000" cy="50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A6F16568-BDEB-F462-8CB8-2FE494D2D72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625" y="82550"/>
            <a:ext cx="473075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6AA2BC9A-A8A1-D878-5425-E34ACC83E7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0100" y="114300"/>
            <a:ext cx="50927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67980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Hypertension Day by Slidesgo">
  <a:themeElements>
    <a:clrScheme name="Simple Light">
      <a:dk1>
        <a:srgbClr val="521C15"/>
      </a:dk1>
      <a:lt1>
        <a:srgbClr val="FFFDE8"/>
      </a:lt1>
      <a:dk2>
        <a:srgbClr val="EF324B"/>
      </a:dk2>
      <a:lt2>
        <a:srgbClr val="DD304F"/>
      </a:lt2>
      <a:accent1>
        <a:srgbClr val="CF1E25"/>
      </a:accent1>
      <a:accent2>
        <a:srgbClr val="794230"/>
      </a:accent2>
      <a:accent3>
        <a:srgbClr val="EEE3F3"/>
      </a:accent3>
      <a:accent4>
        <a:srgbClr val="EADCF1"/>
      </a:accent4>
      <a:accent5>
        <a:srgbClr val="E3D4ED"/>
      </a:accent5>
      <a:accent6>
        <a:srgbClr val="FFFFFF"/>
      </a:accent6>
      <a:hlink>
        <a:srgbClr val="521C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(16:9)</PresentationFormat>
  <Paragraphs>11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Poppins</vt:lpstr>
      <vt:lpstr>Arial</vt:lpstr>
      <vt:lpstr>Alata</vt:lpstr>
      <vt:lpstr>World Hypertension Day by Slidesgo</vt:lpstr>
      <vt:lpstr>HIPERTENSI</vt:lpstr>
      <vt:lpstr>PowerPoint Presentation</vt:lpstr>
      <vt:lpstr>EPIDEMIOLOGI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cp:lastModifiedBy>Izzah Tsaqoofah Jati</cp:lastModifiedBy>
  <cp:revision>2</cp:revision>
  <dcterms:modified xsi:type="dcterms:W3CDTF">2026-04-05T16:37:25Z</dcterms:modified>
</cp:coreProperties>
</file>